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6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7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8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  <p:sldMasterId id="2147483705" r:id="rId3"/>
    <p:sldMasterId id="2147483720" r:id="rId4"/>
    <p:sldMasterId id="2147483735" r:id="rId5"/>
    <p:sldMasterId id="2147483750" r:id="rId6"/>
    <p:sldMasterId id="2147483762" r:id="rId7"/>
    <p:sldMasterId id="2147483774" r:id="rId8"/>
    <p:sldMasterId id="2147483798" r:id="rId9"/>
  </p:sldMasterIdLst>
  <p:notesMasterIdLst>
    <p:notesMasterId r:id="rId27"/>
  </p:notesMasterIdLst>
  <p:sldIdLst>
    <p:sldId id="260" r:id="rId10"/>
    <p:sldId id="267" r:id="rId11"/>
    <p:sldId id="262" r:id="rId12"/>
    <p:sldId id="263" r:id="rId13"/>
    <p:sldId id="272" r:id="rId14"/>
    <p:sldId id="266" r:id="rId15"/>
    <p:sldId id="269" r:id="rId16"/>
    <p:sldId id="268" r:id="rId17"/>
    <p:sldId id="271" r:id="rId18"/>
    <p:sldId id="270" r:id="rId19"/>
    <p:sldId id="257" r:id="rId20"/>
    <p:sldId id="274" r:id="rId21"/>
    <p:sldId id="273" r:id="rId22"/>
    <p:sldId id="259" r:id="rId23"/>
    <p:sldId id="261" r:id="rId24"/>
    <p:sldId id="256" r:id="rId25"/>
    <p:sldId id="264" r:id="rId26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68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1A174A-A813-48AE-819C-98FEE6AE8D33}" type="datetimeFigureOut">
              <a:rPr lang="bg-BG" smtClean="0"/>
              <a:t>7.10.2021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4CBB19-6AED-491B-A8A6-0B2984DECA7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25328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bg-BG" smtClean="0">
                <a:solidFill>
                  <a:prstClr val="black"/>
                </a:solidFill>
              </a:rPr>
              <a:pPr/>
              <a:t>1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372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bg-BG">
                <a:solidFill>
                  <a:srgbClr val="9A5315"/>
                </a:solidFill>
                <a:latin typeface="Segoe Print"/>
              </a:rPr>
              <a:pPr/>
              <a:t>6</a:t>
            </a:fld>
            <a:endParaRPr lang="bg-BG" dirty="0">
              <a:solidFill>
                <a:srgbClr val="9A5315"/>
              </a:solidFill>
              <a:latin typeface="Segoe Print"/>
            </a:endParaRPr>
          </a:p>
        </p:txBody>
      </p:sp>
    </p:spTree>
    <p:extLst>
      <p:ext uri="{BB962C8B-B14F-4D97-AF65-F5344CB8AC3E}">
        <p14:creationId xmlns:p14="http://schemas.microsoft.com/office/powerpoint/2010/main" val="3094271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bg-BG">
                <a:solidFill>
                  <a:srgbClr val="9A5315"/>
                </a:solidFill>
                <a:latin typeface="Segoe Print"/>
              </a:rPr>
              <a:pPr/>
              <a:t>7</a:t>
            </a:fld>
            <a:endParaRPr lang="bg-BG" dirty="0">
              <a:solidFill>
                <a:srgbClr val="9A5315"/>
              </a:solidFill>
              <a:latin typeface="Segoe Print"/>
            </a:endParaRPr>
          </a:p>
        </p:txBody>
      </p:sp>
    </p:spTree>
    <p:extLst>
      <p:ext uri="{BB962C8B-B14F-4D97-AF65-F5344CB8AC3E}">
        <p14:creationId xmlns:p14="http://schemas.microsoft.com/office/powerpoint/2010/main" val="5017729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bg-BG">
                <a:solidFill>
                  <a:srgbClr val="9A5315"/>
                </a:solidFill>
                <a:latin typeface="Segoe Print"/>
              </a:rPr>
              <a:pPr/>
              <a:t>8</a:t>
            </a:fld>
            <a:endParaRPr lang="bg-BG" dirty="0">
              <a:solidFill>
                <a:srgbClr val="9A5315"/>
              </a:solidFill>
              <a:latin typeface="Segoe Print"/>
            </a:endParaRPr>
          </a:p>
        </p:txBody>
      </p:sp>
    </p:spTree>
    <p:extLst>
      <p:ext uri="{BB962C8B-B14F-4D97-AF65-F5344CB8AC3E}">
        <p14:creationId xmlns:p14="http://schemas.microsoft.com/office/powerpoint/2010/main" val="432811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bg-BG">
                <a:solidFill>
                  <a:srgbClr val="9A5315"/>
                </a:solidFill>
                <a:latin typeface="Segoe Print"/>
              </a:rPr>
              <a:pPr/>
              <a:t>9</a:t>
            </a:fld>
            <a:endParaRPr lang="bg-BG" dirty="0">
              <a:solidFill>
                <a:srgbClr val="9A5315"/>
              </a:solidFill>
              <a:latin typeface="Segoe Print"/>
            </a:endParaRPr>
          </a:p>
        </p:txBody>
      </p:sp>
    </p:spTree>
    <p:extLst>
      <p:ext uri="{BB962C8B-B14F-4D97-AF65-F5344CB8AC3E}">
        <p14:creationId xmlns:p14="http://schemas.microsoft.com/office/powerpoint/2010/main" val="25923450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bg-BG">
                <a:solidFill>
                  <a:srgbClr val="9A5315"/>
                </a:solidFill>
                <a:latin typeface="Segoe Print"/>
              </a:rPr>
              <a:pPr/>
              <a:t>10</a:t>
            </a:fld>
            <a:endParaRPr lang="bg-BG" dirty="0">
              <a:solidFill>
                <a:srgbClr val="9A5315"/>
              </a:solidFill>
              <a:latin typeface="Segoe Print"/>
            </a:endParaRPr>
          </a:p>
        </p:txBody>
      </p:sp>
    </p:spTree>
    <p:extLst>
      <p:ext uri="{BB962C8B-B14F-4D97-AF65-F5344CB8AC3E}">
        <p14:creationId xmlns:p14="http://schemas.microsoft.com/office/powerpoint/2010/main" val="13901654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>
                <a:solidFill>
                  <a:srgbClr val="9A5315"/>
                </a:solidFill>
                <a:latin typeface="Segoe Print"/>
              </a:rPr>
              <a:pPr algn="r"/>
              <a:t>11</a:t>
            </a:fld>
            <a:endParaRPr lang="bg-BG" dirty="0">
              <a:solidFill>
                <a:srgbClr val="9A5315"/>
              </a:solidFill>
              <a:latin typeface="Segoe Print"/>
            </a:endParaRPr>
          </a:p>
        </p:txBody>
      </p:sp>
    </p:spTree>
    <p:extLst>
      <p:ext uri="{BB962C8B-B14F-4D97-AF65-F5344CB8AC3E}">
        <p14:creationId xmlns:p14="http://schemas.microsoft.com/office/powerpoint/2010/main" val="8374887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bg-BG" smtClean="0">
                <a:solidFill>
                  <a:srgbClr val="9A5315"/>
                </a:solidFill>
                <a:latin typeface="Segoe Print"/>
              </a:rPr>
              <a:pPr/>
              <a:t>12</a:t>
            </a:fld>
            <a:endParaRPr lang="bg-BG" dirty="0">
              <a:solidFill>
                <a:srgbClr val="9A5315"/>
              </a:solidFill>
              <a:latin typeface="Segoe Print"/>
            </a:endParaRPr>
          </a:p>
        </p:txBody>
      </p:sp>
    </p:spTree>
    <p:extLst>
      <p:ext uri="{BB962C8B-B14F-4D97-AF65-F5344CB8AC3E}">
        <p14:creationId xmlns:p14="http://schemas.microsoft.com/office/powerpoint/2010/main" val="5839857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bg-BG" smtClean="0">
                <a:solidFill>
                  <a:srgbClr val="9A5315"/>
                </a:solidFill>
                <a:latin typeface="Segoe Print"/>
              </a:rPr>
              <a:pPr/>
              <a:t>13</a:t>
            </a:fld>
            <a:endParaRPr lang="bg-BG" dirty="0">
              <a:solidFill>
                <a:srgbClr val="9A5315"/>
              </a:solidFill>
              <a:latin typeface="Segoe Print"/>
            </a:endParaRPr>
          </a:p>
        </p:txBody>
      </p:sp>
    </p:spTree>
    <p:extLst>
      <p:ext uri="{BB962C8B-B14F-4D97-AF65-F5344CB8AC3E}">
        <p14:creationId xmlns:p14="http://schemas.microsoft.com/office/powerpoint/2010/main" val="2075924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bg-BG" smtClean="0">
                <a:solidFill>
                  <a:prstClr val="black"/>
                </a:solidFill>
              </a:rPr>
              <a:pPr/>
              <a:t>14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8514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193B-564F-4854-8A52-728F3FB19C85}" type="slidenum">
              <a:rPr lang="bg-BG" smtClean="0">
                <a:solidFill>
                  <a:prstClr val="black"/>
                </a:solidFill>
              </a:rPr>
              <a:pPr/>
              <a:t>15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0179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>
                <a:solidFill>
                  <a:srgbClr val="9A5315"/>
                </a:solidFill>
                <a:latin typeface="Segoe Print"/>
              </a:rPr>
              <a:pPr algn="r"/>
              <a:t>16</a:t>
            </a:fld>
            <a:endParaRPr lang="bg-BG" dirty="0">
              <a:solidFill>
                <a:srgbClr val="9A5315"/>
              </a:solidFill>
              <a:latin typeface="Segoe Print"/>
            </a:endParaRPr>
          </a:p>
        </p:txBody>
      </p:sp>
    </p:spTree>
    <p:extLst>
      <p:ext uri="{BB962C8B-B14F-4D97-AF65-F5344CB8AC3E}">
        <p14:creationId xmlns:p14="http://schemas.microsoft.com/office/powerpoint/2010/main" val="875051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Autofit/>
          </a:bodyPr>
          <a:lstStyle>
            <a:lvl1pPr algn="l" rtl="0">
              <a:defRPr sz="5000"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 hasCustomPrompt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bg-BG" dirty="0" smtClean="0"/>
              <a:t>Щракнете за редакция стил </a:t>
            </a:r>
            <a:r>
              <a:rPr lang="bg-BG" dirty="0" err="1" smtClean="0"/>
              <a:t>подзагл</a:t>
            </a:r>
            <a:r>
              <a:rPr lang="bg-BG" dirty="0" smtClean="0"/>
              <a:t>. обр.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1475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 lang="bg-BG" smtClean="0">
                <a:solidFill>
                  <a:srgbClr val="9A5315"/>
                </a:solidFill>
              </a:rPr>
              <a:pPr/>
              <a:t>‹#›</a:t>
            </a:fld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46D327E-6F74-4DEC-B9D1-229E35F4C7BE}" type="datetime1">
              <a:rPr lang="bg-BG" smtClean="0">
                <a:solidFill>
                  <a:srgbClr val="9A5315"/>
                </a:solidFill>
              </a:rPr>
              <a:pPr/>
              <a:t>7.10.2021 г.</a:t>
            </a:fld>
            <a:endParaRPr lang="bg-BG" dirty="0"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93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раздел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</p:spTree>
    <p:extLst>
      <p:ext uri="{BB962C8B-B14F-4D97-AF65-F5344CB8AC3E}">
        <p14:creationId xmlns:p14="http://schemas.microsoft.com/office/powerpoint/2010/main" val="374948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 lang="bg-BG" smtClean="0">
                <a:solidFill>
                  <a:srgbClr val="9A5315"/>
                </a:solidFill>
              </a:rPr>
              <a:pPr/>
              <a:t>‹#›</a:t>
            </a:fld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D9310FB-0493-4FFC-AD1B-175B51D5C36D}" type="datetime1">
              <a:rPr lang="bg-BG" smtClean="0">
                <a:solidFill>
                  <a:srgbClr val="9A5315"/>
                </a:solidFill>
              </a:rPr>
              <a:pPr/>
              <a:t>7.10.2021 г.</a:t>
            </a:fld>
            <a:endParaRPr lang="bg-BG" dirty="0"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48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5" name="Контейнер за 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н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9" name="Контейнер за номер на слайд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 lang="bg-BG" smtClean="0">
                <a:solidFill>
                  <a:srgbClr val="9A5315"/>
                </a:solidFill>
              </a:rPr>
              <a:pPr/>
              <a:t>‹#›</a:t>
            </a:fld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8" name="Контейнер за долен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0FB6552-18C5-4938-A7E7-ED91FDF18889}" type="datetime1">
              <a:rPr lang="bg-BG" smtClean="0">
                <a:solidFill>
                  <a:srgbClr val="9A5315"/>
                </a:solidFill>
              </a:rPr>
              <a:pPr/>
              <a:t>7.10.2021 г.</a:t>
            </a:fld>
            <a:endParaRPr lang="bg-BG" dirty="0"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45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 lang="bg-BG" smtClean="0">
                <a:solidFill>
                  <a:srgbClr val="9A5315"/>
                </a:solidFill>
              </a:rPr>
              <a:pPr/>
              <a:t>‹#›</a:t>
            </a:fld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E209E88-FDB8-4404-A6BD-618DA1B359EE}" type="datetime1">
              <a:rPr lang="bg-BG" smtClean="0">
                <a:solidFill>
                  <a:srgbClr val="9A5315"/>
                </a:solidFill>
              </a:rPr>
              <a:pPr/>
              <a:t>7.10.2021 г.</a:t>
            </a:fld>
            <a:endParaRPr lang="bg-BG" dirty="0"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257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онтейнер за номер на слайд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 lang="bg-BG" smtClean="0">
                <a:solidFill>
                  <a:srgbClr val="9A5315"/>
                </a:solidFill>
              </a:rPr>
              <a:pPr/>
              <a:t>‹#›</a:t>
            </a:fld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3" name="Контейнер за долен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345098C-EB81-4204-BD53-B5F65B7B4096}" type="datetime1">
              <a:rPr lang="bg-BG" smtClean="0">
                <a:solidFill>
                  <a:srgbClr val="9A5315"/>
                </a:solidFill>
              </a:rPr>
              <a:pPr/>
              <a:t>7.10.2021 г.</a:t>
            </a:fld>
            <a:endParaRPr lang="bg-BG" dirty="0"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12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е картини с на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grpSp>
        <p:nvGrpSpPr>
          <p:cNvPr id="9" name="Група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1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2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3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4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5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6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7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8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9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20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21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</p:grpSp>
      <p:sp>
        <p:nvSpPr>
          <p:cNvPr id="36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39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grpSp>
        <p:nvGrpSpPr>
          <p:cNvPr id="22" name="Група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24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25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26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27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28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29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30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31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32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33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34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</p:grpSp>
      <p:sp>
        <p:nvSpPr>
          <p:cNvPr id="37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40" name="Контейнер за текст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8" name="Контейнер за номер на слайд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 lang="bg-BG" smtClean="0">
                <a:solidFill>
                  <a:srgbClr val="9A5315"/>
                </a:solidFill>
              </a:rPr>
              <a:pPr/>
              <a:t>‹#›</a:t>
            </a:fld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7" name="Контейнер за долен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A901B7E-8638-4D3C-B803-8476C826099B}" type="datetime1">
              <a:rPr lang="bg-BG" smtClean="0">
                <a:solidFill>
                  <a:srgbClr val="9A5315"/>
                </a:solidFill>
              </a:rPr>
              <a:pPr/>
              <a:t>7.10.2021 г.</a:t>
            </a:fld>
            <a:endParaRPr lang="bg-BG" dirty="0"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21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артини с на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grpSp>
        <p:nvGrpSpPr>
          <p:cNvPr id="52" name="Група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54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55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56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57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58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59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60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61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62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63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64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</p:grpSp>
      <p:sp>
        <p:nvSpPr>
          <p:cNvPr id="79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81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grpSp>
        <p:nvGrpSpPr>
          <p:cNvPr id="84" name="Група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86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87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88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89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0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1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2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3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4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5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6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</p:grpSp>
      <p:sp>
        <p:nvSpPr>
          <p:cNvPr id="78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82" name="Контейнер за текст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grpSp>
        <p:nvGrpSpPr>
          <p:cNvPr id="97" name="Група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9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0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1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2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3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4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5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6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7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8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9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</p:grpSp>
      <p:sp>
        <p:nvSpPr>
          <p:cNvPr id="80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83" name="Контейнер за текст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8" name="Контейнер за номер на слайд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 lang="bg-BG" smtClean="0">
                <a:solidFill>
                  <a:srgbClr val="9A5315"/>
                </a:solidFill>
              </a:rPr>
              <a:pPr/>
              <a:t>‹#›</a:t>
            </a:fld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7" name="Контейнер за долен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80AEF1C-0EB4-42C0-A8AF-A8F0BC65CB18}" type="datetime1">
              <a:rPr lang="bg-BG" smtClean="0">
                <a:solidFill>
                  <a:srgbClr val="9A5315"/>
                </a:solidFill>
              </a:rPr>
              <a:pPr/>
              <a:t>7.10.2021 г.</a:t>
            </a:fld>
            <a:endParaRPr lang="bg-BG" dirty="0"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49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артини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grpSp>
        <p:nvGrpSpPr>
          <p:cNvPr id="84" name="Група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86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87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88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89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0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1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2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3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4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5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6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</p:grpSp>
      <p:sp>
        <p:nvSpPr>
          <p:cNvPr id="97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grpSp>
        <p:nvGrpSpPr>
          <p:cNvPr id="98" name="Група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0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1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2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3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4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5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6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7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8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9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10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</p:grpSp>
      <p:sp>
        <p:nvSpPr>
          <p:cNvPr id="111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grpSp>
        <p:nvGrpSpPr>
          <p:cNvPr id="112" name="Група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14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15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16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17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18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19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20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21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22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23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24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</p:grpSp>
      <p:sp>
        <p:nvSpPr>
          <p:cNvPr id="125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26" name="Контейнер за текст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8" name="Контейнер за номер на слайд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 lang="bg-BG" smtClean="0">
                <a:solidFill>
                  <a:srgbClr val="9A5315"/>
                </a:solidFill>
              </a:rPr>
              <a:pPr/>
              <a:t>‹#›</a:t>
            </a:fld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7" name="Контейнер за долен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95D035C-3CED-4380-9DCD-5B3DB0926B4F}" type="datetime1">
              <a:rPr lang="bg-BG" smtClean="0">
                <a:solidFill>
                  <a:srgbClr val="9A5315"/>
                </a:solidFill>
              </a:rPr>
              <a:pPr/>
              <a:t>7.10.2021 г.</a:t>
            </a:fld>
            <a:endParaRPr lang="bg-BG" dirty="0"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529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fld id="{022B156B-59AE-415F-B24B-8756D48BB977}" type="slidenum">
              <a:rPr lang="bg-BG" smtClean="0">
                <a:solidFill>
                  <a:srgbClr val="9A5315"/>
                </a:solidFill>
              </a:rPr>
              <a:pPr/>
              <a:t>‹#›</a:t>
            </a:fld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>
            <a:lvl1pPr>
              <a:defRPr/>
            </a:lvl1pPr>
          </a:lstStyle>
          <a:p>
            <a:fld id="{EE191320-5DC8-4F07-8DB4-B4B29ED6DA0F}" type="datetime1">
              <a:rPr lang="bg-BG" smtClean="0">
                <a:solidFill>
                  <a:srgbClr val="9A5315"/>
                </a:solidFill>
              </a:rPr>
              <a:pPr/>
              <a:t>7.10.2021 г.</a:t>
            </a:fld>
            <a:endParaRPr lang="bg-BG" dirty="0"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9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grpSp>
        <p:nvGrpSpPr>
          <p:cNvPr id="8" name="Група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Свободна линия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" name="Свободна линия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grpSp>
          <p:nvGrpSpPr>
            <p:cNvPr id="11" name="Група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Свободна линия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bg-BG" dirty="0">
                  <a:solidFill>
                    <a:srgbClr val="9A5315"/>
                  </a:solidFill>
                </a:endParaRPr>
              </a:p>
            </p:txBody>
          </p:sp>
          <p:sp>
            <p:nvSpPr>
              <p:cNvPr id="21" name="Свободна линия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bg-BG" dirty="0">
                  <a:solidFill>
                    <a:srgbClr val="9A5315"/>
                  </a:solidFill>
                </a:endParaRPr>
              </a:p>
            </p:txBody>
          </p:sp>
        </p:grpSp>
        <p:sp>
          <p:nvSpPr>
            <p:cNvPr id="12" name="Свободна линия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3" name="Свободна линия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4" name="Свободна линия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5" name="Свободна линия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6" name="Свободна линия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7" name="Свободна линия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8" name="Свободна линия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9" name="Свободна линия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</p:grpSp>
      <p:sp>
        <p:nvSpPr>
          <p:cNvPr id="3" name="Контейнер за картина 2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 lang="bg-BG" smtClean="0">
                <a:solidFill>
                  <a:srgbClr val="9A5315"/>
                </a:solidFill>
              </a:rPr>
              <a:pPr/>
              <a:t>‹#›</a:t>
            </a:fld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09C82EE-B61A-4D1E-8B9F-566DDD81A40C}" type="datetime1">
              <a:rPr lang="bg-BG" smtClean="0">
                <a:solidFill>
                  <a:srgbClr val="9A5315"/>
                </a:solidFill>
              </a:rPr>
              <a:pPr/>
              <a:t>7.10.2021 г.</a:t>
            </a:fld>
            <a:endParaRPr lang="bg-BG" dirty="0"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85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 lang="bg-BG" smtClean="0">
                <a:solidFill>
                  <a:srgbClr val="9A5315"/>
                </a:solidFill>
              </a:rPr>
              <a:pPr/>
              <a:t>‹#›</a:t>
            </a:fld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26BCC16-773B-47D3-81CB-ABCCB70BDB63}" type="datetime1">
              <a:rPr lang="bg-BG" smtClean="0">
                <a:solidFill>
                  <a:srgbClr val="9A5315"/>
                </a:solidFill>
              </a:rPr>
              <a:pPr/>
              <a:t>7.10.2021 г.</a:t>
            </a:fld>
            <a:endParaRPr lang="bg-BG" dirty="0"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31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 lang="bg-BG" smtClean="0">
                <a:solidFill>
                  <a:srgbClr val="9A5315"/>
                </a:solidFill>
              </a:rPr>
              <a:pPr/>
              <a:t>‹#›</a:t>
            </a:fld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62868CF-9D39-4C3A-995A-66B0FE340C1F}" type="datetime1">
              <a:rPr lang="bg-BG" smtClean="0">
                <a:solidFill>
                  <a:srgbClr val="9A5315"/>
                </a:solidFill>
              </a:rPr>
              <a:pPr/>
              <a:t>7.10.2021 г.</a:t>
            </a:fld>
            <a:endParaRPr lang="bg-BG" dirty="0"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81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Autofit/>
          </a:bodyPr>
          <a:lstStyle>
            <a:lvl1pPr algn="l" rtl="0">
              <a:defRPr sz="5000"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 hasCustomPrompt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bg-BG" dirty="0" smtClean="0"/>
              <a:t>Щракнете за редакция стил </a:t>
            </a:r>
            <a:r>
              <a:rPr lang="bg-BG" dirty="0" err="1" smtClean="0"/>
              <a:t>подзагл</a:t>
            </a:r>
            <a:r>
              <a:rPr lang="bg-BG" dirty="0" smtClean="0"/>
              <a:t>. обр.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30037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 lang="bg-BG" smtClean="0">
                <a:solidFill>
                  <a:srgbClr val="9A5315"/>
                </a:solidFill>
              </a:rPr>
              <a:pPr/>
              <a:t>‹#›</a:t>
            </a:fld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46D327E-6F74-4DEC-B9D1-229E35F4C7BE}" type="datetime1">
              <a:rPr lang="bg-BG" smtClean="0">
                <a:solidFill>
                  <a:srgbClr val="9A5315"/>
                </a:solidFill>
              </a:rPr>
              <a:pPr/>
              <a:t>7.10.2021 г.</a:t>
            </a:fld>
            <a:endParaRPr lang="bg-BG" dirty="0"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051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раздел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</p:spTree>
    <p:extLst>
      <p:ext uri="{BB962C8B-B14F-4D97-AF65-F5344CB8AC3E}">
        <p14:creationId xmlns:p14="http://schemas.microsoft.com/office/powerpoint/2010/main" val="169594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 lang="bg-BG" smtClean="0">
                <a:solidFill>
                  <a:srgbClr val="9A5315"/>
                </a:solidFill>
              </a:rPr>
              <a:pPr/>
              <a:t>‹#›</a:t>
            </a:fld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D9310FB-0493-4FFC-AD1B-175B51D5C36D}" type="datetime1">
              <a:rPr lang="bg-BG" smtClean="0">
                <a:solidFill>
                  <a:srgbClr val="9A5315"/>
                </a:solidFill>
              </a:rPr>
              <a:pPr/>
              <a:t>7.10.2021 г.</a:t>
            </a:fld>
            <a:endParaRPr lang="bg-BG" dirty="0"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43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5" name="Контейнер за 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н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9" name="Контейнер за номер на слайд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 lang="bg-BG" smtClean="0">
                <a:solidFill>
                  <a:srgbClr val="9A5315"/>
                </a:solidFill>
              </a:rPr>
              <a:pPr/>
              <a:t>‹#›</a:t>
            </a:fld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8" name="Контейнер за долен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0FB6552-18C5-4938-A7E7-ED91FDF18889}" type="datetime1">
              <a:rPr lang="bg-BG" smtClean="0">
                <a:solidFill>
                  <a:srgbClr val="9A5315"/>
                </a:solidFill>
              </a:rPr>
              <a:pPr/>
              <a:t>7.10.2021 г.</a:t>
            </a:fld>
            <a:endParaRPr lang="bg-BG" dirty="0"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57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 lang="bg-BG" smtClean="0">
                <a:solidFill>
                  <a:srgbClr val="9A5315"/>
                </a:solidFill>
              </a:rPr>
              <a:pPr/>
              <a:t>‹#›</a:t>
            </a:fld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E209E88-FDB8-4404-A6BD-618DA1B359EE}" type="datetime1">
              <a:rPr lang="bg-BG" smtClean="0">
                <a:solidFill>
                  <a:srgbClr val="9A5315"/>
                </a:solidFill>
              </a:rPr>
              <a:pPr/>
              <a:t>7.10.2021 г.</a:t>
            </a:fld>
            <a:endParaRPr lang="bg-BG" dirty="0"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27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онтейнер за номер на слайд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 lang="bg-BG" smtClean="0">
                <a:solidFill>
                  <a:srgbClr val="9A5315"/>
                </a:solidFill>
              </a:rPr>
              <a:pPr/>
              <a:t>‹#›</a:t>
            </a:fld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3" name="Контейнер за долен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345098C-EB81-4204-BD53-B5F65B7B4096}" type="datetime1">
              <a:rPr lang="bg-BG" smtClean="0">
                <a:solidFill>
                  <a:srgbClr val="9A5315"/>
                </a:solidFill>
              </a:rPr>
              <a:pPr/>
              <a:t>7.10.2021 г.</a:t>
            </a:fld>
            <a:endParaRPr lang="bg-BG" dirty="0"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2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е картини с на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grpSp>
        <p:nvGrpSpPr>
          <p:cNvPr id="9" name="Група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1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2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3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4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5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6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7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8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9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20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21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</p:grpSp>
      <p:sp>
        <p:nvSpPr>
          <p:cNvPr id="36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39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grpSp>
        <p:nvGrpSpPr>
          <p:cNvPr id="22" name="Група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24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25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26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27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28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29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30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31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32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33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34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</p:grpSp>
      <p:sp>
        <p:nvSpPr>
          <p:cNvPr id="37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40" name="Контейнер за текст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8" name="Контейнер за номер на слайд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 lang="bg-BG" smtClean="0">
                <a:solidFill>
                  <a:srgbClr val="9A5315"/>
                </a:solidFill>
              </a:rPr>
              <a:pPr/>
              <a:t>‹#›</a:t>
            </a:fld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7" name="Контейнер за долен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A901B7E-8638-4D3C-B803-8476C826099B}" type="datetime1">
              <a:rPr lang="bg-BG" smtClean="0">
                <a:solidFill>
                  <a:srgbClr val="9A5315"/>
                </a:solidFill>
              </a:rPr>
              <a:pPr/>
              <a:t>7.10.2021 г.</a:t>
            </a:fld>
            <a:endParaRPr lang="bg-BG" dirty="0"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30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артини с на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grpSp>
        <p:nvGrpSpPr>
          <p:cNvPr id="52" name="Група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54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55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56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57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58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59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60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61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62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63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64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</p:grpSp>
      <p:sp>
        <p:nvSpPr>
          <p:cNvPr id="79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81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grpSp>
        <p:nvGrpSpPr>
          <p:cNvPr id="84" name="Група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86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87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88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89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0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1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2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3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4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5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6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</p:grpSp>
      <p:sp>
        <p:nvSpPr>
          <p:cNvPr id="78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82" name="Контейнер за текст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grpSp>
        <p:nvGrpSpPr>
          <p:cNvPr id="97" name="Група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9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0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1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2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3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4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5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6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7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8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9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</p:grpSp>
      <p:sp>
        <p:nvSpPr>
          <p:cNvPr id="80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83" name="Контейнер за текст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8" name="Контейнер за номер на слайд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 lang="bg-BG" smtClean="0">
                <a:solidFill>
                  <a:srgbClr val="9A5315"/>
                </a:solidFill>
              </a:rPr>
              <a:pPr/>
              <a:t>‹#›</a:t>
            </a:fld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7" name="Контейнер за долен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80AEF1C-0EB4-42C0-A8AF-A8F0BC65CB18}" type="datetime1">
              <a:rPr lang="bg-BG" smtClean="0">
                <a:solidFill>
                  <a:srgbClr val="9A5315"/>
                </a:solidFill>
              </a:rPr>
              <a:pPr/>
              <a:t>7.10.2021 г.</a:t>
            </a:fld>
            <a:endParaRPr lang="bg-BG" dirty="0"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031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артини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grpSp>
        <p:nvGrpSpPr>
          <p:cNvPr id="84" name="Група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86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87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88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89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0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1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2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3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4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5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96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</p:grpSp>
      <p:sp>
        <p:nvSpPr>
          <p:cNvPr id="97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grpSp>
        <p:nvGrpSpPr>
          <p:cNvPr id="98" name="Група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0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1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2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3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4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5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6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7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8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9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10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</p:grpSp>
      <p:sp>
        <p:nvSpPr>
          <p:cNvPr id="111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grpSp>
        <p:nvGrpSpPr>
          <p:cNvPr id="112" name="Група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14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15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16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17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18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19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20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21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22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23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24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</p:grpSp>
      <p:sp>
        <p:nvSpPr>
          <p:cNvPr id="125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26" name="Контейнер за текст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8" name="Контейнер за номер на слайд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 lang="bg-BG" smtClean="0">
                <a:solidFill>
                  <a:srgbClr val="9A5315"/>
                </a:solidFill>
              </a:rPr>
              <a:pPr/>
              <a:t>‹#›</a:t>
            </a:fld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7" name="Контейнер за долен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95D035C-3CED-4380-9DCD-5B3DB0926B4F}" type="datetime1">
              <a:rPr lang="bg-BG" smtClean="0">
                <a:solidFill>
                  <a:srgbClr val="9A5315"/>
                </a:solidFill>
              </a:rPr>
              <a:pPr/>
              <a:t>7.10.2021 г.</a:t>
            </a:fld>
            <a:endParaRPr lang="bg-BG" dirty="0"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10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fld id="{022B156B-59AE-415F-B24B-8756D48BB977}" type="slidenum">
              <a:rPr lang="bg-BG" smtClean="0">
                <a:solidFill>
                  <a:srgbClr val="9A5315"/>
                </a:solidFill>
              </a:rPr>
              <a:pPr/>
              <a:t>‹#›</a:t>
            </a:fld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>
            <a:lvl1pPr>
              <a:defRPr/>
            </a:lvl1pPr>
          </a:lstStyle>
          <a:p>
            <a:fld id="{EE191320-5DC8-4F07-8DB4-B4B29ED6DA0F}" type="datetime1">
              <a:rPr lang="bg-BG" smtClean="0">
                <a:solidFill>
                  <a:srgbClr val="9A5315"/>
                </a:solidFill>
              </a:rPr>
              <a:pPr/>
              <a:t>7.10.2021 г.</a:t>
            </a:fld>
            <a:endParaRPr lang="bg-BG" dirty="0"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76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grpSp>
        <p:nvGrpSpPr>
          <p:cNvPr id="8" name="Група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Свободна линия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0" name="Свободна линия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grpSp>
          <p:nvGrpSpPr>
            <p:cNvPr id="11" name="Група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Свободна линия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bg-BG" dirty="0">
                  <a:solidFill>
                    <a:srgbClr val="9A5315"/>
                  </a:solidFill>
                </a:endParaRPr>
              </a:p>
            </p:txBody>
          </p:sp>
          <p:sp>
            <p:nvSpPr>
              <p:cNvPr id="21" name="Свободна линия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bg-BG" dirty="0">
                  <a:solidFill>
                    <a:srgbClr val="9A5315"/>
                  </a:solidFill>
                </a:endParaRPr>
              </a:p>
            </p:txBody>
          </p:sp>
        </p:grpSp>
        <p:sp>
          <p:nvSpPr>
            <p:cNvPr id="12" name="Свободна линия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3" name="Свободна линия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4" name="Свободна линия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5" name="Свободна линия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6" name="Свободна линия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7" name="Свободна линия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8" name="Свободна линия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  <p:sp>
          <p:nvSpPr>
            <p:cNvPr id="19" name="Свободна линия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solidFill>
                  <a:srgbClr val="9A5315"/>
                </a:solidFill>
              </a:endParaRPr>
            </a:p>
          </p:txBody>
        </p:sp>
      </p:grpSp>
      <p:sp>
        <p:nvSpPr>
          <p:cNvPr id="3" name="Контейнер за картина 2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 lang="bg-BG" smtClean="0">
                <a:solidFill>
                  <a:srgbClr val="9A5315"/>
                </a:solidFill>
              </a:rPr>
              <a:pPr/>
              <a:t>‹#›</a:t>
            </a:fld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09C82EE-B61A-4D1E-8B9F-566DDD81A40C}" type="datetime1">
              <a:rPr lang="bg-BG" smtClean="0">
                <a:solidFill>
                  <a:srgbClr val="9A5315"/>
                </a:solidFill>
              </a:rPr>
              <a:pPr/>
              <a:t>7.10.2021 г.</a:t>
            </a:fld>
            <a:endParaRPr lang="bg-BG" dirty="0"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0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 lang="bg-BG" smtClean="0">
                <a:solidFill>
                  <a:srgbClr val="9A5315"/>
                </a:solidFill>
              </a:rPr>
              <a:pPr/>
              <a:t>‹#›</a:t>
            </a:fld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26BCC16-773B-47D3-81CB-ABCCB70BDB63}" type="datetime1">
              <a:rPr lang="bg-BG" smtClean="0">
                <a:solidFill>
                  <a:srgbClr val="9A5315"/>
                </a:solidFill>
              </a:rPr>
              <a:pPr/>
              <a:t>7.10.2021 г.</a:t>
            </a:fld>
            <a:endParaRPr lang="bg-BG" dirty="0"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036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022B156B-59AE-415F-B24B-8756D48BB977}" type="slidenum">
              <a:rPr lang="bg-BG" smtClean="0">
                <a:solidFill>
                  <a:srgbClr val="9A5315"/>
                </a:solidFill>
              </a:rPr>
              <a:pPr/>
              <a:t>‹#›</a:t>
            </a:fld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62868CF-9D39-4C3A-995A-66B0FE340C1F}" type="datetime1">
              <a:rPr lang="bg-BG" smtClean="0">
                <a:solidFill>
                  <a:srgbClr val="9A5315"/>
                </a:solidFill>
              </a:rPr>
              <a:pPr/>
              <a:t>7.10.2021 г.</a:t>
            </a:fld>
            <a:endParaRPr lang="bg-BG" dirty="0"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76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лавен слайд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Контейнер за картина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804025"/>
          </a:xfrm>
          <a:solidFill>
            <a:schemeClr val="bg1">
              <a:lumMod val="85000"/>
            </a:schemeClr>
          </a:solidFill>
        </p:spPr>
        <p:txBody>
          <a:bodyPr tIns="1728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bg-BG" noProof="0"/>
              <a:t>Вмъкнете или плъзнете и пуснете своята снимка тук</a:t>
            </a:r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00400" y="2811053"/>
            <a:ext cx="8991600" cy="126129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lnSpc>
                <a:spcPct val="70000"/>
              </a:lnSpc>
              <a:defRPr lang="en-ZA" sz="4400" b="1" spc="0" baseline="0" dirty="0"/>
            </a:lvl1pPr>
          </a:lstStyle>
          <a:p>
            <a:pPr lvl="0" algn="r" rtl="0"/>
            <a:r>
              <a:rPr lang="bg-BG" noProof="0" dirty="0"/>
              <a:t>Щракнете, за да редактирате заглавието на презентацията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  <a:solidFill>
            <a:schemeClr val="tx1">
              <a:alpha val="80000"/>
            </a:schemeClr>
          </a:solidFill>
        </p:spPr>
        <p:txBody>
          <a:bodyPr vert="horz" lIns="180000" tIns="180000" rIns="180000" bIns="180000" rtlCol="0">
            <a:noAutofit/>
          </a:bodyPr>
          <a:lstStyle>
            <a:lvl1pPr marL="0" indent="0" algn="r">
              <a:buNone/>
              <a:defRPr lang="en-ZA" sz="1600" baseline="0" dirty="0">
                <a:solidFill>
                  <a:schemeClr val="bg1"/>
                </a:solidFill>
              </a:defRPr>
            </a:lvl1pPr>
          </a:lstStyle>
          <a:p>
            <a:pPr marL="266700" lvl="0" indent="-266700" algn="ctr" rtl="0"/>
            <a:r>
              <a:rPr lang="bg-BG" noProof="0" smtClean="0"/>
              <a:t>Щракнете за редакция стил подзагл. обр.</a:t>
            </a:r>
            <a:endParaRPr lang="bg-BG" noProof="0" dirty="0"/>
          </a:p>
        </p:txBody>
      </p:sp>
      <p:sp>
        <p:nvSpPr>
          <p:cNvPr id="13" name="Правоъгълник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14" name="Правоъгълник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15" name="Правоъгълник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269861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7857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ен слайд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Контейнер за картина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bg-BG" noProof="0"/>
              <a:t>Вмъкнете или плъзнете и пуснете </a:t>
            </a:r>
            <a:br>
              <a:rPr lang="bg-BG" noProof="0"/>
            </a:br>
            <a:r>
              <a:rPr lang="bg-BG" noProof="0"/>
              <a:t>снимката си тук</a:t>
            </a:r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5700" y="2204792"/>
            <a:ext cx="5956300" cy="1944000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4200" b="1" spc="0" baseline="0" dirty="0"/>
            </a:lvl1pPr>
          </a:lstStyle>
          <a:p>
            <a:pPr lvl="0" algn="r" rtl="0"/>
            <a:r>
              <a:rPr lang="bg-BG" noProof="0" dirty="0"/>
              <a:t>Щракнете, за да редактирате разделителя на раздел</a:t>
            </a:r>
          </a:p>
        </p:txBody>
      </p:sp>
      <p:sp>
        <p:nvSpPr>
          <p:cNvPr id="7" name="Подзаглавие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5700" y="41488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180000" tIns="180000" rIns="252000" bIns="180000" rtlCol="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bg-BG" noProof="0" dirty="0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524778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13" name="Правоъгълник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14" name="Правоъгълник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15" name="Правоъгълник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5" name="Контейнер за номер на слайд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3275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ен слайд 2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Контейнер за картина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1412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bg-BG" noProof="0"/>
              <a:t>Вмъкнете или плъзнете и пуснете </a:t>
            </a:r>
            <a:br>
              <a:rPr lang="bg-BG" noProof="0"/>
            </a:br>
            <a:r>
              <a:rPr lang="bg-BG" noProof="0"/>
              <a:t>снимката си тук</a:t>
            </a:r>
          </a:p>
        </p:txBody>
      </p:sp>
      <p:sp>
        <p:nvSpPr>
          <p:cNvPr id="3" name="Заглавие 1">
            <a:extLst>
              <a:ext uri="{FF2B5EF4-FFF2-40B4-BE49-F238E27FC236}">
                <a16:creationId xmlns:a16="http://schemas.microsoft.com/office/drawing/2014/main" id="{E473AB13-DFF9-4538-9907-E261659E0E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700" y="2156226"/>
            <a:ext cx="5958000" cy="1958400"/>
          </a:xfrm>
          <a:solidFill>
            <a:schemeClr val="bg1"/>
          </a:solidFill>
        </p:spPr>
        <p:txBody>
          <a:bodyPr lIns="252000" tIns="180000" rIns="180000" bIns="180000" rtlCol="0"/>
          <a:lstStyle>
            <a:lvl1pPr>
              <a:defRPr sz="4200" b="1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bg-BG" noProof="0" dirty="0"/>
              <a:t>Щракнете, за да редактирате разделителя на раздел</a:t>
            </a:r>
          </a:p>
        </p:txBody>
      </p:sp>
      <p:sp>
        <p:nvSpPr>
          <p:cNvPr id="7" name="Подзаглавие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107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252000" tIns="180000" rIns="180000" bIns="180000" rtlCol="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bg-BG" noProof="0" dirty="0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0" y="5209682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g-BG">
              <a:solidFill>
                <a:srgbClr val="FFFFFF"/>
              </a:solidFill>
            </a:endParaRPr>
          </a:p>
        </p:txBody>
      </p:sp>
      <p:sp>
        <p:nvSpPr>
          <p:cNvPr id="13" name="Правоъгълник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14" name="Правоъгълник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15" name="Правоъгълник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5" name="Контейнер за номер на слайд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6811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формление на изображение на текст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Контейнер за картина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bg-BG" noProof="0"/>
              <a:t>Вмъкнете или плъзнете и пуснете своята снимка</a:t>
            </a:r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1800" y="3802899"/>
            <a:ext cx="4648200" cy="985000"/>
          </a:xfrm>
          <a:solidFill>
            <a:schemeClr val="bg1"/>
          </a:solidFill>
        </p:spPr>
        <p:txBody>
          <a:bodyPr lIns="180000" tIns="180000" rIns="180000" bIns="180000" rtlCol="0"/>
          <a:lstStyle>
            <a:lvl1pPr algn="r">
              <a:defRPr sz="3200" b="1" spc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bg-BG" noProof="0" dirty="0"/>
              <a:t>Редактиране на заглавието на страница</a:t>
            </a:r>
          </a:p>
        </p:txBody>
      </p:sp>
      <p:sp>
        <p:nvSpPr>
          <p:cNvPr id="10" name="Подзаглавие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11800" y="4787900"/>
            <a:ext cx="4648200" cy="1162800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/>
              <a:t>Подзаглавие</a:t>
            </a:r>
          </a:p>
        </p:txBody>
      </p:sp>
      <p:sp>
        <p:nvSpPr>
          <p:cNvPr id="3" name="Контейнер на съдържание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2668686"/>
            <a:ext cx="5472000" cy="2999426"/>
          </a:xfrm>
        </p:spPr>
        <p:txBody>
          <a:bodyPr rtlCol="0"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5" name="Контейнер за номер на слайд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id="{1508F53F-6AA2-4060-904A-BC90211DC043}"/>
              </a:ext>
            </a:extLst>
          </p:cNvPr>
          <p:cNvSpPr/>
          <p:nvPr userDrawn="1"/>
        </p:nvSpPr>
        <p:spPr>
          <a:xfrm>
            <a:off x="9348588" y="3700775"/>
            <a:ext cx="2411412" cy="1148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7635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формление на изображение на 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Контейнер за картина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bg-BG" noProof="0"/>
              <a:t>Вмъкнете или плъзнете и пуснете своята снимка</a:t>
            </a:r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8100" y="1869795"/>
            <a:ext cx="6641900" cy="1124345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 rtlCol="0"/>
          <a:lstStyle>
            <a:lvl1pPr algn="l">
              <a:defRPr sz="3600" b="1" spc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bg-BG" noProof="0" dirty="0"/>
              <a:t>Щракнете, за да редактирате заглавието на страница</a:t>
            </a:r>
          </a:p>
        </p:txBody>
      </p:sp>
      <p:sp>
        <p:nvSpPr>
          <p:cNvPr id="10" name="Подзаглавие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18334" y="2994141"/>
            <a:ext cx="6641626" cy="590155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/>
              <a:t>Подзаглавие</a:t>
            </a:r>
          </a:p>
        </p:txBody>
      </p:sp>
      <p:sp>
        <p:nvSpPr>
          <p:cNvPr id="3" name="Контейнер на съдържание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88000" y="3763648"/>
            <a:ext cx="5472000" cy="2428351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5" name="Контейнер за номер на слайд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id="{FA5285E0-8F27-49C4-AADF-92A3B72D41FD}"/>
              </a:ext>
            </a:extLst>
          </p:cNvPr>
          <p:cNvSpPr/>
          <p:nvPr userDrawn="1"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8144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bg-BG" noProof="0"/>
              <a:t>Щракнете, за да редактирате заглавието на страница</a:t>
            </a:r>
          </a:p>
        </p:txBody>
      </p:sp>
      <p:sp>
        <p:nvSpPr>
          <p:cNvPr id="9" name="Подзаглавие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/>
              <a:t>Подзаглавие</a:t>
            </a:r>
          </a:p>
        </p:txBody>
      </p:sp>
      <p:sp>
        <p:nvSpPr>
          <p:cNvPr id="3" name="Контейнер на сравнение отляво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2000" y="1515834"/>
            <a:ext cx="5472000" cy="360000"/>
          </a:xfrm>
        </p:spPr>
        <p:txBody>
          <a:bodyPr rtlCol="0" anchor="t"/>
          <a:lstStyle>
            <a:lvl1pPr marL="0" indent="0">
              <a:buNone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bg-BG" noProof="0" dirty="0"/>
              <a:t>Редактиране на стиловете на текста на образеца</a:t>
            </a:r>
          </a:p>
        </p:txBody>
      </p:sp>
      <p:sp>
        <p:nvSpPr>
          <p:cNvPr id="4" name="Контейнер на съдържание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2000" y="2023668"/>
            <a:ext cx="5472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12" name="Контейнер на сравнение отляво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00000" y="1516359"/>
            <a:ext cx="5472000" cy="358775"/>
          </a:xfrm>
        </p:spPr>
        <p:txBody>
          <a:bodyPr rtlCol="0"/>
          <a:lstStyle>
            <a:lvl1pPr marL="0" indent="0">
              <a:buNone/>
              <a:defRPr sz="1800" b="1" baseline="0"/>
            </a:lvl1pPr>
          </a:lstStyle>
          <a:p>
            <a:pPr lvl="0" rtl="0"/>
            <a:r>
              <a:rPr lang="bg-BG" noProof="0"/>
              <a:t>Редактиране на стиловете на текста на образеца</a:t>
            </a:r>
          </a:p>
        </p:txBody>
      </p:sp>
      <p:sp>
        <p:nvSpPr>
          <p:cNvPr id="8" name="Контейнер за текст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99887" y="2020359"/>
            <a:ext cx="5472113" cy="4170891"/>
          </a:xfrm>
        </p:spPr>
        <p:txBody>
          <a:bodyPr rtlCol="0"/>
          <a:lstStyle/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5" name="Контейнер за долен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6" name="Контейнер за номер на слайд 5">
            <a:extLst>
              <a:ext uri="{FF2B5EF4-FFF2-40B4-BE49-F238E27FC236}">
                <a16:creationId xmlns:a16="http://schemas.microsoft.com/office/drawing/2014/main" id="{18733E7E-50D2-4F6C-9DF2-CF4C98C4B8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3102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оляма сним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Контейнер за картина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6371350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bg-BG" noProof="0"/>
              <a:t>Вмъкнете или плъзнете и пуснете своята снимка</a:t>
            </a:r>
          </a:p>
        </p:txBody>
      </p:sp>
      <p:sp>
        <p:nvSpPr>
          <p:cNvPr id="3" name="Контейнер на съдържание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0" y="5359400"/>
            <a:ext cx="5664000" cy="565899"/>
          </a:xfrm>
          <a:solidFill>
            <a:schemeClr val="tx1"/>
          </a:solidFill>
        </p:spPr>
        <p:txBody>
          <a:bodyPr lIns="180000" tIns="180000" rIns="180000" bIns="180000" rtlCol="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bg-BG" noProof="0"/>
              <a:t>Въведете своя надпис</a:t>
            </a:r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2" name="Контейнер за номер на слайд 1">
            <a:extLst>
              <a:ext uri="{FF2B5EF4-FFF2-40B4-BE49-F238E27FC236}">
                <a16:creationId xmlns:a16="http://schemas.microsoft.com/office/drawing/2014/main" id="{8B3D119C-DBF5-4B4F-BE38-7BD7B5C8A5D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5" name="Заглавие 4">
            <a:extLst>
              <a:ext uri="{FF2B5EF4-FFF2-40B4-BE49-F238E27FC236}">
                <a16:creationId xmlns:a16="http://schemas.microsoft.com/office/drawing/2014/main" id="{7F8E7C83-06D7-4C5B-85B7-0E5713B4FA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bg-BG" noProof="0"/>
              <a:t>Щракнете, за да редактирате стила на заглавието в образеца</a:t>
            </a:r>
          </a:p>
        </p:txBody>
      </p:sp>
    </p:spTree>
    <p:extLst>
      <p:ext uri="{BB962C8B-B14F-4D97-AF65-F5344CB8AC3E}">
        <p14:creationId xmlns:p14="http://schemas.microsoft.com/office/powerpoint/2010/main" val="25868038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лагодарим ви!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Контейнер за картина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102" cy="6804025"/>
          </a:xfrm>
          <a:solidFill>
            <a:schemeClr val="bg1">
              <a:lumMod val="85000"/>
            </a:schemeClr>
          </a:solidFill>
        </p:spPr>
        <p:txBody>
          <a:bodyPr tIns="0"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bg-BG" noProof="0"/>
              <a:t>Вмъкнете или плъзнете и пуснете своята снимка тук</a:t>
            </a:r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58200" y="2798354"/>
            <a:ext cx="3733800" cy="1013684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3600" b="1" spc="0" baseline="0" dirty="0"/>
            </a:lvl1pPr>
          </a:lstStyle>
          <a:p>
            <a:pPr lvl="0" algn="r" rtl="0"/>
            <a:r>
              <a:rPr lang="bg-BG" noProof="0" dirty="0"/>
              <a:t>Благодарим ви!</a:t>
            </a:r>
          </a:p>
        </p:txBody>
      </p:sp>
      <p:sp>
        <p:nvSpPr>
          <p:cNvPr id="9" name="Контейнер за текст 5">
            <a:extLst>
              <a:ext uri="{FF2B5EF4-FFF2-40B4-BE49-F238E27FC236}">
                <a16:creationId xmlns:a16="http://schemas.microsoft.com/office/drawing/2014/main" id="{52FA7FC9-E40E-4144-84E4-34E3722E9A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58200" y="3957705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 dirty="0"/>
              <a:t>Пълно име</a:t>
            </a:r>
          </a:p>
        </p:txBody>
      </p:sp>
      <p:sp>
        <p:nvSpPr>
          <p:cNvPr id="10" name="Контейнер за текст 6">
            <a:extLst>
              <a:ext uri="{FF2B5EF4-FFF2-40B4-BE49-F238E27FC236}">
                <a16:creationId xmlns:a16="http://schemas.microsoft.com/office/drawing/2014/main" id="{97289182-4FE6-4A18-9775-4588D5801C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306722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 dirty="0"/>
              <a:t>Телефонен номер</a:t>
            </a:r>
          </a:p>
        </p:txBody>
      </p:sp>
      <p:sp>
        <p:nvSpPr>
          <p:cNvPr id="11" name="Контейнер за текст 7">
            <a:extLst>
              <a:ext uri="{FF2B5EF4-FFF2-40B4-BE49-F238E27FC236}">
                <a16:creationId xmlns:a16="http://schemas.microsoft.com/office/drawing/2014/main" id="{BD4E94C7-6CAF-4FEE-9E02-D3D3A2AC5E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58200" y="4655739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 dirty="0"/>
              <a:t>Манипулатор за имейл или социални мрежи</a:t>
            </a:r>
          </a:p>
        </p:txBody>
      </p:sp>
      <p:sp>
        <p:nvSpPr>
          <p:cNvPr id="12" name="Контейнер за текст 8">
            <a:extLst>
              <a:ext uri="{FF2B5EF4-FFF2-40B4-BE49-F238E27FC236}">
                <a16:creationId xmlns:a16="http://schemas.microsoft.com/office/drawing/2014/main" id="{0DE421A3-3C59-48FC-BC3B-007ADFBEB4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58200" y="5004756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/>
              <a:t>Уеб сайт на фирмата</a:t>
            </a:r>
          </a:p>
        </p:txBody>
      </p:sp>
      <p:sp>
        <p:nvSpPr>
          <p:cNvPr id="15" name="Правоъгълник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14" name="Правоъгълник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13" name="Правоъгълник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8458200" y="2685912"/>
            <a:ext cx="3733800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5" name="Контейнер за номер на слайд 4">
            <a:extLst>
              <a:ext uri="{FF2B5EF4-FFF2-40B4-BE49-F238E27FC236}">
                <a16:creationId xmlns:a16="http://schemas.microsoft.com/office/drawing/2014/main" id="{222FB6A7-1E80-487C-93E6-DCAA8751EF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3450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bg-BG" noProof="0"/>
              <a:t>Щракнете, за да редактирате заглавието на страница</a:t>
            </a:r>
          </a:p>
        </p:txBody>
      </p:sp>
      <p:sp>
        <p:nvSpPr>
          <p:cNvPr id="7" name="Подзаглавие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/>
              <a:t>Подзаглавие</a:t>
            </a:r>
          </a:p>
        </p:txBody>
      </p:sp>
      <p:sp>
        <p:nvSpPr>
          <p:cNvPr id="3" name="Контейнер на съдържание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5" name="Контейнер за номер на слайд 4">
            <a:extLst>
              <a:ext uri="{FF2B5EF4-FFF2-40B4-BE49-F238E27FC236}">
                <a16:creationId xmlns:a16="http://schemas.microsoft.com/office/drawing/2014/main" id="{C8DE0AAD-6FBD-416B-A91A-21F2B737919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7068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bg-BG" noProof="0"/>
              <a:t>Щракнете, за да редактирате заглавието на страница</a:t>
            </a:r>
          </a:p>
        </p:txBody>
      </p:sp>
      <p:sp>
        <p:nvSpPr>
          <p:cNvPr id="7" name="Подзаглавие 2">
            <a:extLst>
              <a:ext uri="{FF2B5EF4-FFF2-40B4-BE49-F238E27FC236}">
                <a16:creationId xmlns:a16="http://schemas.microsoft.com/office/drawing/2014/main" id="{7DEBF36F-ADC5-48FF-BFAF-3BED06924FD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/>
              <a:t>Подзаглавие</a:t>
            </a:r>
          </a:p>
        </p:txBody>
      </p:sp>
      <p:sp>
        <p:nvSpPr>
          <p:cNvPr id="3" name="Контейнер на съдържание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1512000"/>
            <a:ext cx="5472000" cy="468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6" name="Контейнер за текст 4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99887" y="1511250"/>
            <a:ext cx="5472113" cy="4680000"/>
          </a:xfrm>
        </p:spPr>
        <p:txBody>
          <a:bodyPr rtlCol="0"/>
          <a:lstStyle/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5" name="Контейнер за номер на слайд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0431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коло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bg-BG" noProof="0"/>
              <a:t>Щракнете, за да редактирате заглавието на страница</a:t>
            </a:r>
          </a:p>
        </p:txBody>
      </p:sp>
      <p:sp>
        <p:nvSpPr>
          <p:cNvPr id="9" name="Подзаглавие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/>
              <a:t>Подзаглавие</a:t>
            </a:r>
          </a:p>
        </p:txBody>
      </p:sp>
      <p:sp>
        <p:nvSpPr>
          <p:cNvPr id="3" name="Контейнер на съдържание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512000"/>
            <a:ext cx="3600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5" name="Контейнер за 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1550" y="1511476"/>
            <a:ext cx="3600450" cy="4679249"/>
          </a:xfrm>
        </p:spPr>
        <p:txBody>
          <a:bodyPr rtlCol="0"/>
          <a:lstStyle/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11" name="Контейнер за текст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1550" y="1511475"/>
            <a:ext cx="3600450" cy="4679250"/>
          </a:xfrm>
        </p:spPr>
        <p:txBody>
          <a:bodyPr rtlCol="0"/>
          <a:lstStyle/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6" name="Контейнер за номер на слайд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7917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коло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bg-BG" noProof="0"/>
              <a:t>Щракнете, за да редактирате заглавието на страница</a:t>
            </a:r>
          </a:p>
        </p:txBody>
      </p:sp>
      <p:sp>
        <p:nvSpPr>
          <p:cNvPr id="10" name="Подзаглавие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/>
              <a:t>Подзаглавие</a:t>
            </a:r>
          </a:p>
        </p:txBody>
      </p:sp>
      <p:sp>
        <p:nvSpPr>
          <p:cNvPr id="3" name="Контейнер на съдържание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512000"/>
            <a:ext cx="2160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5" name="Контейнер за 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412" y="1512000"/>
            <a:ext cx="2160588" cy="4679250"/>
          </a:xfrm>
        </p:spPr>
        <p:txBody>
          <a:bodyPr rtlCol="0"/>
          <a:lstStyle/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13" name="Контейнер за текст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1412" y="1512000"/>
            <a:ext cx="2160588" cy="4679250"/>
          </a:xfrm>
        </p:spPr>
        <p:txBody>
          <a:bodyPr rtlCol="0"/>
          <a:lstStyle/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15" name="Контейнер за текст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6412" y="1507535"/>
            <a:ext cx="2160588" cy="4679250"/>
          </a:xfrm>
        </p:spPr>
        <p:txBody>
          <a:bodyPr rtlCol="0"/>
          <a:lstStyle/>
          <a:p>
            <a:pPr lvl="0" rtl="0"/>
            <a:r>
              <a:rPr lang="bg-BG" noProof="0" dirty="0"/>
              <a:t>Редактиране на стиловете на текста на образеца</a:t>
            </a:r>
          </a:p>
          <a:p>
            <a:pPr lvl="1" rtl="0"/>
            <a:r>
              <a:rPr lang="bg-BG" noProof="0" dirty="0"/>
              <a:t>Второ ниво</a:t>
            </a:r>
          </a:p>
          <a:p>
            <a:pPr lvl="2" rtl="0"/>
            <a:r>
              <a:rPr lang="bg-BG" noProof="0" dirty="0"/>
              <a:t>Трето ниво</a:t>
            </a:r>
          </a:p>
          <a:p>
            <a:pPr lvl="3" rtl="0"/>
            <a:r>
              <a:rPr lang="bg-BG" noProof="0" dirty="0"/>
              <a:t>Четвърто ниво</a:t>
            </a:r>
          </a:p>
          <a:p>
            <a:pPr lvl="4" rtl="0"/>
            <a:r>
              <a:rPr lang="bg-BG" noProof="0" dirty="0"/>
              <a:t>Пето ниво</a:t>
            </a:r>
          </a:p>
        </p:txBody>
      </p:sp>
      <p:sp>
        <p:nvSpPr>
          <p:cNvPr id="17" name="Контейнер за текст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11412" y="1507535"/>
            <a:ext cx="2160588" cy="4683715"/>
          </a:xfrm>
        </p:spPr>
        <p:txBody>
          <a:bodyPr rtlCol="0"/>
          <a:lstStyle/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6" name="Контейнер за номер на слайд 5">
            <a:extLst>
              <a:ext uri="{FF2B5EF4-FFF2-40B4-BE49-F238E27FC236}">
                <a16:creationId xmlns:a16="http://schemas.microsoft.com/office/drawing/2014/main" id="{009ABD5E-B8F1-4246-B167-09138760AD7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0625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bg-BG" noProof="0"/>
              <a:t>Щракнете, за да редактирате заглавието на страница</a:t>
            </a:r>
          </a:p>
        </p:txBody>
      </p:sp>
      <p:sp>
        <p:nvSpPr>
          <p:cNvPr id="5" name="Подзаглавие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/>
              <a:t>Подзаглавие</a:t>
            </a:r>
          </a:p>
        </p:txBody>
      </p:sp>
      <p:sp>
        <p:nvSpPr>
          <p:cNvPr id="3" name="Контейнер за долен колонтитул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4" name="Контейнер за номер на слайд 3">
            <a:extLst>
              <a:ext uri="{FF2B5EF4-FFF2-40B4-BE49-F238E27FC236}">
                <a16:creationId xmlns:a16="http://schemas.microsoft.com/office/drawing/2014/main" id="{853CF994-8B2C-443F-B695-7378DD360DA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4030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олен колонтитул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3" name="Контейнер за номер на слайд 2">
            <a:extLst>
              <a:ext uri="{FF2B5EF4-FFF2-40B4-BE49-F238E27FC236}">
                <a16:creationId xmlns:a16="http://schemas.microsoft.com/office/drawing/2014/main" id="{A95CDFA7-DEA3-4BBE-8D70-0AF654A1E6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4" name="Заглавие 3">
            <a:extLst>
              <a:ext uri="{FF2B5EF4-FFF2-40B4-BE49-F238E27FC236}">
                <a16:creationId xmlns:a16="http://schemas.microsoft.com/office/drawing/2014/main" id="{90694D9D-C633-4D52-965E-E5BBD98830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bg-BG" noProof="0"/>
              <a:t>Щракнете, за да редактирате стила на заглавието в образеца</a:t>
            </a:r>
          </a:p>
        </p:txBody>
      </p:sp>
    </p:spTree>
    <p:extLst>
      <p:ext uri="{BB962C8B-B14F-4D97-AF65-F5344CB8AC3E}">
        <p14:creationId xmlns:p14="http://schemas.microsoft.com/office/powerpoint/2010/main" val="21782159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лавен слайд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Контейнер за картина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804025"/>
          </a:xfrm>
          <a:solidFill>
            <a:schemeClr val="bg1">
              <a:lumMod val="85000"/>
            </a:schemeClr>
          </a:solidFill>
        </p:spPr>
        <p:txBody>
          <a:bodyPr tIns="1728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bg-BG" noProof="0"/>
              <a:t>Вмъкнете или плъзнете и пуснете своята снимка тук</a:t>
            </a:r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00400" y="2811053"/>
            <a:ext cx="8991600" cy="126129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lnSpc>
                <a:spcPct val="70000"/>
              </a:lnSpc>
              <a:defRPr lang="en-ZA" sz="4400" b="1" spc="0" baseline="0" dirty="0"/>
            </a:lvl1pPr>
          </a:lstStyle>
          <a:p>
            <a:pPr lvl="0" algn="r" rtl="0"/>
            <a:r>
              <a:rPr lang="bg-BG" noProof="0" dirty="0"/>
              <a:t>Щракнете, за да редактирате заглавието на презентацията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  <a:solidFill>
            <a:schemeClr val="tx1">
              <a:alpha val="80000"/>
            </a:schemeClr>
          </a:solidFill>
        </p:spPr>
        <p:txBody>
          <a:bodyPr vert="horz" lIns="180000" tIns="180000" rIns="180000" bIns="180000" rtlCol="0">
            <a:noAutofit/>
          </a:bodyPr>
          <a:lstStyle>
            <a:lvl1pPr marL="0" indent="0" algn="r">
              <a:buNone/>
              <a:defRPr lang="en-ZA" sz="1600" baseline="0" dirty="0">
                <a:solidFill>
                  <a:schemeClr val="bg1"/>
                </a:solidFill>
              </a:defRPr>
            </a:lvl1pPr>
          </a:lstStyle>
          <a:p>
            <a:pPr marL="266700" lvl="0" indent="-266700" algn="ctr" rtl="0"/>
            <a:r>
              <a:rPr lang="bg-BG" noProof="0" smtClean="0"/>
              <a:t>Щракнете за редакция стил подзагл. обр.</a:t>
            </a:r>
            <a:endParaRPr lang="bg-BG" noProof="0" dirty="0"/>
          </a:p>
        </p:txBody>
      </p:sp>
      <p:sp>
        <p:nvSpPr>
          <p:cNvPr id="13" name="Правоъгълник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14" name="Правоъгълник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15" name="Правоъгълник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269861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2174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ен слайд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Контейнер за картина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bg-BG" noProof="0"/>
              <a:t>Вмъкнете или плъзнете и пуснете </a:t>
            </a:r>
            <a:br>
              <a:rPr lang="bg-BG" noProof="0"/>
            </a:br>
            <a:r>
              <a:rPr lang="bg-BG" noProof="0"/>
              <a:t>снимката си тук</a:t>
            </a:r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5700" y="2204792"/>
            <a:ext cx="5956300" cy="1944000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4200" b="1" spc="0" baseline="0" dirty="0"/>
            </a:lvl1pPr>
          </a:lstStyle>
          <a:p>
            <a:pPr lvl="0" algn="r" rtl="0"/>
            <a:r>
              <a:rPr lang="bg-BG" noProof="0" dirty="0"/>
              <a:t>Щракнете, за да редактирате разделителя на раздел</a:t>
            </a:r>
          </a:p>
        </p:txBody>
      </p:sp>
      <p:sp>
        <p:nvSpPr>
          <p:cNvPr id="7" name="Подзаглавие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5700" y="41488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180000" tIns="180000" rIns="252000" bIns="180000" rtlCol="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bg-BG" noProof="0" dirty="0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524778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13" name="Правоъгълник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14" name="Правоъгълник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15" name="Правоъгълник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5" name="Контейнер за номер на слайд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1498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ен слайд 2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Контейнер за картина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1412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bg-BG" noProof="0"/>
              <a:t>Вмъкнете или плъзнете и пуснете </a:t>
            </a:r>
            <a:br>
              <a:rPr lang="bg-BG" noProof="0"/>
            </a:br>
            <a:r>
              <a:rPr lang="bg-BG" noProof="0"/>
              <a:t>снимката си тук</a:t>
            </a:r>
          </a:p>
        </p:txBody>
      </p:sp>
      <p:sp>
        <p:nvSpPr>
          <p:cNvPr id="3" name="Заглавие 1">
            <a:extLst>
              <a:ext uri="{FF2B5EF4-FFF2-40B4-BE49-F238E27FC236}">
                <a16:creationId xmlns:a16="http://schemas.microsoft.com/office/drawing/2014/main" id="{E473AB13-DFF9-4538-9907-E261659E0E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700" y="2156226"/>
            <a:ext cx="5958000" cy="1958400"/>
          </a:xfrm>
          <a:solidFill>
            <a:schemeClr val="bg1"/>
          </a:solidFill>
        </p:spPr>
        <p:txBody>
          <a:bodyPr lIns="252000" tIns="180000" rIns="180000" bIns="180000" rtlCol="0"/>
          <a:lstStyle>
            <a:lvl1pPr>
              <a:defRPr sz="4200" b="1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bg-BG" noProof="0" dirty="0"/>
              <a:t>Щракнете, за да редактирате разделителя на раздел</a:t>
            </a:r>
          </a:p>
        </p:txBody>
      </p:sp>
      <p:sp>
        <p:nvSpPr>
          <p:cNvPr id="7" name="Подзаглавие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107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252000" tIns="180000" rIns="180000" bIns="180000" rtlCol="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bg-BG" noProof="0" dirty="0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0" y="5209682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g-BG">
              <a:solidFill>
                <a:srgbClr val="FFFFFF"/>
              </a:solidFill>
            </a:endParaRPr>
          </a:p>
        </p:txBody>
      </p:sp>
      <p:sp>
        <p:nvSpPr>
          <p:cNvPr id="13" name="Правоъгълник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14" name="Правоъгълник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15" name="Правоъгълник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5" name="Контейнер за номер на слайд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77966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формление на изображение на текст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Контейнер за картина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bg-BG" noProof="0"/>
              <a:t>Вмъкнете или плъзнете и пуснете своята снимка</a:t>
            </a:r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1800" y="3802899"/>
            <a:ext cx="4648200" cy="985000"/>
          </a:xfrm>
          <a:solidFill>
            <a:schemeClr val="bg1"/>
          </a:solidFill>
        </p:spPr>
        <p:txBody>
          <a:bodyPr lIns="180000" tIns="180000" rIns="180000" bIns="180000" rtlCol="0"/>
          <a:lstStyle>
            <a:lvl1pPr algn="r">
              <a:defRPr sz="3200" b="1" spc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bg-BG" noProof="0" dirty="0"/>
              <a:t>Редактиране на заглавието на страница</a:t>
            </a:r>
          </a:p>
        </p:txBody>
      </p:sp>
      <p:sp>
        <p:nvSpPr>
          <p:cNvPr id="10" name="Подзаглавие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11800" y="4787900"/>
            <a:ext cx="4648200" cy="1162800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/>
              <a:t>Подзаглавие</a:t>
            </a:r>
          </a:p>
        </p:txBody>
      </p:sp>
      <p:sp>
        <p:nvSpPr>
          <p:cNvPr id="3" name="Контейнер на съдържание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2668686"/>
            <a:ext cx="5472000" cy="2999426"/>
          </a:xfrm>
        </p:spPr>
        <p:txBody>
          <a:bodyPr rtlCol="0"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5" name="Контейнер за номер на слайд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id="{1508F53F-6AA2-4060-904A-BC90211DC043}"/>
              </a:ext>
            </a:extLst>
          </p:cNvPr>
          <p:cNvSpPr/>
          <p:nvPr userDrawn="1"/>
        </p:nvSpPr>
        <p:spPr>
          <a:xfrm>
            <a:off x="9348588" y="3700775"/>
            <a:ext cx="2411412" cy="1148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52591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формление на изображение на 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Контейнер за картина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bg-BG" noProof="0"/>
              <a:t>Вмъкнете или плъзнете и пуснете своята снимка</a:t>
            </a:r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8100" y="1869795"/>
            <a:ext cx="6641900" cy="1124345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 rtlCol="0"/>
          <a:lstStyle>
            <a:lvl1pPr algn="l">
              <a:defRPr sz="3600" b="1" spc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bg-BG" noProof="0" dirty="0"/>
              <a:t>Щракнете, за да редактирате заглавието на страница</a:t>
            </a:r>
          </a:p>
        </p:txBody>
      </p:sp>
      <p:sp>
        <p:nvSpPr>
          <p:cNvPr id="10" name="Подзаглавие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18334" y="2994141"/>
            <a:ext cx="6641626" cy="590155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/>
              <a:t>Подзаглавие</a:t>
            </a:r>
          </a:p>
        </p:txBody>
      </p:sp>
      <p:sp>
        <p:nvSpPr>
          <p:cNvPr id="3" name="Контейнер на съдържание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88000" y="3763648"/>
            <a:ext cx="5472000" cy="2428351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5" name="Контейнер за номер на слайд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id="{FA5285E0-8F27-49C4-AADF-92A3B72D41FD}"/>
              </a:ext>
            </a:extLst>
          </p:cNvPr>
          <p:cNvSpPr/>
          <p:nvPr userDrawn="1"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319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bg-BG" noProof="0"/>
              <a:t>Щракнете, за да редактирате заглавието на страница</a:t>
            </a:r>
          </a:p>
        </p:txBody>
      </p:sp>
      <p:sp>
        <p:nvSpPr>
          <p:cNvPr id="9" name="Подзаглавие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/>
              <a:t>Подзаглавие</a:t>
            </a:r>
          </a:p>
        </p:txBody>
      </p:sp>
      <p:sp>
        <p:nvSpPr>
          <p:cNvPr id="3" name="Контейнер на сравнение отляво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2000" y="1515834"/>
            <a:ext cx="5472000" cy="360000"/>
          </a:xfrm>
        </p:spPr>
        <p:txBody>
          <a:bodyPr rtlCol="0" anchor="t"/>
          <a:lstStyle>
            <a:lvl1pPr marL="0" indent="0">
              <a:buNone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bg-BG" noProof="0" dirty="0"/>
              <a:t>Редактиране на стиловете на текста на образеца</a:t>
            </a:r>
          </a:p>
        </p:txBody>
      </p:sp>
      <p:sp>
        <p:nvSpPr>
          <p:cNvPr id="4" name="Контейнер на съдържание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2000" y="2023668"/>
            <a:ext cx="5472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12" name="Контейнер на сравнение отляво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00000" y="1516359"/>
            <a:ext cx="5472000" cy="358775"/>
          </a:xfrm>
        </p:spPr>
        <p:txBody>
          <a:bodyPr rtlCol="0"/>
          <a:lstStyle>
            <a:lvl1pPr marL="0" indent="0">
              <a:buNone/>
              <a:defRPr sz="1800" b="1" baseline="0"/>
            </a:lvl1pPr>
          </a:lstStyle>
          <a:p>
            <a:pPr lvl="0" rtl="0"/>
            <a:r>
              <a:rPr lang="bg-BG" noProof="0"/>
              <a:t>Редактиране на стиловете на текста на образеца</a:t>
            </a:r>
          </a:p>
        </p:txBody>
      </p:sp>
      <p:sp>
        <p:nvSpPr>
          <p:cNvPr id="8" name="Контейнер за текст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99887" y="2020359"/>
            <a:ext cx="5472113" cy="4170891"/>
          </a:xfrm>
        </p:spPr>
        <p:txBody>
          <a:bodyPr rtlCol="0"/>
          <a:lstStyle/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5" name="Контейнер за долен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6" name="Контейнер за номер на слайд 5">
            <a:extLst>
              <a:ext uri="{FF2B5EF4-FFF2-40B4-BE49-F238E27FC236}">
                <a16:creationId xmlns:a16="http://schemas.microsoft.com/office/drawing/2014/main" id="{18733E7E-50D2-4F6C-9DF2-CF4C98C4B8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77786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оляма сним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Контейнер за картина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6371350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bg-BG" noProof="0"/>
              <a:t>Вмъкнете или плъзнете и пуснете своята снимка</a:t>
            </a:r>
          </a:p>
        </p:txBody>
      </p:sp>
      <p:sp>
        <p:nvSpPr>
          <p:cNvPr id="3" name="Контейнер на съдържание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0" y="5359400"/>
            <a:ext cx="5664000" cy="565899"/>
          </a:xfrm>
          <a:solidFill>
            <a:schemeClr val="tx1"/>
          </a:solidFill>
        </p:spPr>
        <p:txBody>
          <a:bodyPr lIns="180000" tIns="180000" rIns="180000" bIns="180000" rtlCol="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bg-BG" noProof="0"/>
              <a:t>Въведете своя надпис</a:t>
            </a:r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2" name="Контейнер за номер на слайд 1">
            <a:extLst>
              <a:ext uri="{FF2B5EF4-FFF2-40B4-BE49-F238E27FC236}">
                <a16:creationId xmlns:a16="http://schemas.microsoft.com/office/drawing/2014/main" id="{8B3D119C-DBF5-4B4F-BE38-7BD7B5C8A5D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5" name="Заглавие 4">
            <a:extLst>
              <a:ext uri="{FF2B5EF4-FFF2-40B4-BE49-F238E27FC236}">
                <a16:creationId xmlns:a16="http://schemas.microsoft.com/office/drawing/2014/main" id="{7F8E7C83-06D7-4C5B-85B7-0E5713B4FA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bg-BG" noProof="0"/>
              <a:t>Щракнете, за да редактирате стила на заглавието в образеца</a:t>
            </a:r>
          </a:p>
        </p:txBody>
      </p:sp>
    </p:spTree>
    <p:extLst>
      <p:ext uri="{BB962C8B-B14F-4D97-AF65-F5344CB8AC3E}">
        <p14:creationId xmlns:p14="http://schemas.microsoft.com/office/powerpoint/2010/main" val="78571247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лагодарим ви!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Контейнер за картина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102" cy="6804025"/>
          </a:xfrm>
          <a:solidFill>
            <a:schemeClr val="bg1">
              <a:lumMod val="85000"/>
            </a:schemeClr>
          </a:solidFill>
        </p:spPr>
        <p:txBody>
          <a:bodyPr tIns="0"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bg-BG" noProof="0"/>
              <a:t>Вмъкнете или плъзнете и пуснете своята снимка тук</a:t>
            </a:r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58200" y="2798354"/>
            <a:ext cx="3733800" cy="1013684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3600" b="1" spc="0" baseline="0" dirty="0"/>
            </a:lvl1pPr>
          </a:lstStyle>
          <a:p>
            <a:pPr lvl="0" algn="r" rtl="0"/>
            <a:r>
              <a:rPr lang="bg-BG" noProof="0" dirty="0"/>
              <a:t>Благодарим ви!</a:t>
            </a:r>
          </a:p>
        </p:txBody>
      </p:sp>
      <p:sp>
        <p:nvSpPr>
          <p:cNvPr id="9" name="Контейнер за текст 5">
            <a:extLst>
              <a:ext uri="{FF2B5EF4-FFF2-40B4-BE49-F238E27FC236}">
                <a16:creationId xmlns:a16="http://schemas.microsoft.com/office/drawing/2014/main" id="{52FA7FC9-E40E-4144-84E4-34E3722E9A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58200" y="3957705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 dirty="0"/>
              <a:t>Пълно име</a:t>
            </a:r>
          </a:p>
        </p:txBody>
      </p:sp>
      <p:sp>
        <p:nvSpPr>
          <p:cNvPr id="10" name="Контейнер за текст 6">
            <a:extLst>
              <a:ext uri="{FF2B5EF4-FFF2-40B4-BE49-F238E27FC236}">
                <a16:creationId xmlns:a16="http://schemas.microsoft.com/office/drawing/2014/main" id="{97289182-4FE6-4A18-9775-4588D5801C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306722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 dirty="0"/>
              <a:t>Телефонен номер</a:t>
            </a:r>
          </a:p>
        </p:txBody>
      </p:sp>
      <p:sp>
        <p:nvSpPr>
          <p:cNvPr id="11" name="Контейнер за текст 7">
            <a:extLst>
              <a:ext uri="{FF2B5EF4-FFF2-40B4-BE49-F238E27FC236}">
                <a16:creationId xmlns:a16="http://schemas.microsoft.com/office/drawing/2014/main" id="{BD4E94C7-6CAF-4FEE-9E02-D3D3A2AC5E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58200" y="4655739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 dirty="0"/>
              <a:t>Манипулатор за имейл или социални мрежи</a:t>
            </a:r>
          </a:p>
        </p:txBody>
      </p:sp>
      <p:sp>
        <p:nvSpPr>
          <p:cNvPr id="12" name="Контейнер за текст 8">
            <a:extLst>
              <a:ext uri="{FF2B5EF4-FFF2-40B4-BE49-F238E27FC236}">
                <a16:creationId xmlns:a16="http://schemas.microsoft.com/office/drawing/2014/main" id="{0DE421A3-3C59-48FC-BC3B-007ADFBEB4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58200" y="5004756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/>
              <a:t>Уеб сайт на фирмата</a:t>
            </a:r>
          </a:p>
        </p:txBody>
      </p:sp>
      <p:sp>
        <p:nvSpPr>
          <p:cNvPr id="15" name="Правоъгълник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14" name="Правоъгълник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13" name="Правоъгълник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8458200" y="2685912"/>
            <a:ext cx="3733800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5" name="Контейнер за номер на слайд 4">
            <a:extLst>
              <a:ext uri="{FF2B5EF4-FFF2-40B4-BE49-F238E27FC236}">
                <a16:creationId xmlns:a16="http://schemas.microsoft.com/office/drawing/2014/main" id="{222FB6A7-1E80-487C-93E6-DCAA8751EF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65160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bg-BG" noProof="0"/>
              <a:t>Щракнете, за да редактирате заглавието на страница</a:t>
            </a:r>
          </a:p>
        </p:txBody>
      </p:sp>
      <p:sp>
        <p:nvSpPr>
          <p:cNvPr id="7" name="Подзаглавие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/>
              <a:t>Подзаглавие</a:t>
            </a:r>
          </a:p>
        </p:txBody>
      </p:sp>
      <p:sp>
        <p:nvSpPr>
          <p:cNvPr id="3" name="Контейнер на съдържание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5" name="Контейнер за номер на слайд 4">
            <a:extLst>
              <a:ext uri="{FF2B5EF4-FFF2-40B4-BE49-F238E27FC236}">
                <a16:creationId xmlns:a16="http://schemas.microsoft.com/office/drawing/2014/main" id="{C8DE0AAD-6FBD-416B-A91A-21F2B737919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5554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bg-BG" noProof="0"/>
              <a:t>Щракнете, за да редактирате заглавието на страница</a:t>
            </a:r>
          </a:p>
        </p:txBody>
      </p:sp>
      <p:sp>
        <p:nvSpPr>
          <p:cNvPr id="7" name="Подзаглавие 2">
            <a:extLst>
              <a:ext uri="{FF2B5EF4-FFF2-40B4-BE49-F238E27FC236}">
                <a16:creationId xmlns:a16="http://schemas.microsoft.com/office/drawing/2014/main" id="{7DEBF36F-ADC5-48FF-BFAF-3BED06924FD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/>
              <a:t>Подзаглавие</a:t>
            </a:r>
          </a:p>
        </p:txBody>
      </p:sp>
      <p:sp>
        <p:nvSpPr>
          <p:cNvPr id="3" name="Контейнер на съдържание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1512000"/>
            <a:ext cx="5472000" cy="468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6" name="Контейнер за текст 4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99887" y="1511250"/>
            <a:ext cx="5472113" cy="4680000"/>
          </a:xfrm>
        </p:spPr>
        <p:txBody>
          <a:bodyPr rtlCol="0"/>
          <a:lstStyle/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5" name="Контейнер за номер на слайд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6216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коло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bg-BG" noProof="0"/>
              <a:t>Щракнете, за да редактирате заглавието на страница</a:t>
            </a:r>
          </a:p>
        </p:txBody>
      </p:sp>
      <p:sp>
        <p:nvSpPr>
          <p:cNvPr id="9" name="Подзаглавие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/>
              <a:t>Подзаглавие</a:t>
            </a:r>
          </a:p>
        </p:txBody>
      </p:sp>
      <p:sp>
        <p:nvSpPr>
          <p:cNvPr id="3" name="Контейнер на съдържание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512000"/>
            <a:ext cx="3600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5" name="Контейнер за 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1550" y="1511476"/>
            <a:ext cx="3600450" cy="4679249"/>
          </a:xfrm>
        </p:spPr>
        <p:txBody>
          <a:bodyPr rtlCol="0"/>
          <a:lstStyle/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11" name="Контейнер за текст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1550" y="1511475"/>
            <a:ext cx="3600450" cy="4679250"/>
          </a:xfrm>
        </p:spPr>
        <p:txBody>
          <a:bodyPr rtlCol="0"/>
          <a:lstStyle/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6" name="Контейнер за номер на слайд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10446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коло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bg-BG" noProof="0"/>
              <a:t>Щракнете, за да редактирате заглавието на страница</a:t>
            </a:r>
          </a:p>
        </p:txBody>
      </p:sp>
      <p:sp>
        <p:nvSpPr>
          <p:cNvPr id="10" name="Подзаглавие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/>
              <a:t>Подзаглавие</a:t>
            </a:r>
          </a:p>
        </p:txBody>
      </p:sp>
      <p:sp>
        <p:nvSpPr>
          <p:cNvPr id="3" name="Контейнер на съдържание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512000"/>
            <a:ext cx="2160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5" name="Контейнер за 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412" y="1512000"/>
            <a:ext cx="2160588" cy="4679250"/>
          </a:xfrm>
        </p:spPr>
        <p:txBody>
          <a:bodyPr rtlCol="0"/>
          <a:lstStyle/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13" name="Контейнер за текст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1412" y="1512000"/>
            <a:ext cx="2160588" cy="4679250"/>
          </a:xfrm>
        </p:spPr>
        <p:txBody>
          <a:bodyPr rtlCol="0"/>
          <a:lstStyle/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15" name="Контейнер за текст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6412" y="1507535"/>
            <a:ext cx="2160588" cy="4679250"/>
          </a:xfrm>
        </p:spPr>
        <p:txBody>
          <a:bodyPr rtlCol="0"/>
          <a:lstStyle/>
          <a:p>
            <a:pPr lvl="0" rtl="0"/>
            <a:r>
              <a:rPr lang="bg-BG" noProof="0" dirty="0"/>
              <a:t>Редактиране на стиловете на текста на образеца</a:t>
            </a:r>
          </a:p>
          <a:p>
            <a:pPr lvl="1" rtl="0"/>
            <a:r>
              <a:rPr lang="bg-BG" noProof="0" dirty="0"/>
              <a:t>Второ ниво</a:t>
            </a:r>
          </a:p>
          <a:p>
            <a:pPr lvl="2" rtl="0"/>
            <a:r>
              <a:rPr lang="bg-BG" noProof="0" dirty="0"/>
              <a:t>Трето ниво</a:t>
            </a:r>
          </a:p>
          <a:p>
            <a:pPr lvl="3" rtl="0"/>
            <a:r>
              <a:rPr lang="bg-BG" noProof="0" dirty="0"/>
              <a:t>Четвърто ниво</a:t>
            </a:r>
          </a:p>
          <a:p>
            <a:pPr lvl="4" rtl="0"/>
            <a:r>
              <a:rPr lang="bg-BG" noProof="0" dirty="0"/>
              <a:t>Пето ниво</a:t>
            </a:r>
          </a:p>
        </p:txBody>
      </p:sp>
      <p:sp>
        <p:nvSpPr>
          <p:cNvPr id="17" name="Контейнер за текст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11412" y="1507535"/>
            <a:ext cx="2160588" cy="4683715"/>
          </a:xfrm>
        </p:spPr>
        <p:txBody>
          <a:bodyPr rtlCol="0"/>
          <a:lstStyle/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6" name="Контейнер за номер на слайд 5">
            <a:extLst>
              <a:ext uri="{FF2B5EF4-FFF2-40B4-BE49-F238E27FC236}">
                <a16:creationId xmlns:a16="http://schemas.microsoft.com/office/drawing/2014/main" id="{009ABD5E-B8F1-4246-B167-09138760AD7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2552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bg-BG" noProof="0"/>
              <a:t>Щракнете, за да редактирате заглавието на страница</a:t>
            </a:r>
          </a:p>
        </p:txBody>
      </p:sp>
      <p:sp>
        <p:nvSpPr>
          <p:cNvPr id="5" name="Подзаглавие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/>
              <a:t>Подзаглавие</a:t>
            </a:r>
          </a:p>
        </p:txBody>
      </p:sp>
      <p:sp>
        <p:nvSpPr>
          <p:cNvPr id="3" name="Контейнер за долен колонтитул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4" name="Контейнер за номер на слайд 3">
            <a:extLst>
              <a:ext uri="{FF2B5EF4-FFF2-40B4-BE49-F238E27FC236}">
                <a16:creationId xmlns:a16="http://schemas.microsoft.com/office/drawing/2014/main" id="{853CF994-8B2C-443F-B695-7378DD360DA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60206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олен колонтитул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3" name="Контейнер за номер на слайд 2">
            <a:extLst>
              <a:ext uri="{FF2B5EF4-FFF2-40B4-BE49-F238E27FC236}">
                <a16:creationId xmlns:a16="http://schemas.microsoft.com/office/drawing/2014/main" id="{A95CDFA7-DEA3-4BBE-8D70-0AF654A1E6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4" name="Заглавие 3">
            <a:extLst>
              <a:ext uri="{FF2B5EF4-FFF2-40B4-BE49-F238E27FC236}">
                <a16:creationId xmlns:a16="http://schemas.microsoft.com/office/drawing/2014/main" id="{90694D9D-C633-4D52-965E-E5BBD98830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bg-BG" noProof="0"/>
              <a:t>Щракнете, за да редактирате стила на заглавието в образеца</a:t>
            </a:r>
          </a:p>
        </p:txBody>
      </p:sp>
    </p:spTree>
    <p:extLst>
      <p:ext uri="{BB962C8B-B14F-4D97-AF65-F5344CB8AC3E}">
        <p14:creationId xmlns:p14="http://schemas.microsoft.com/office/powerpoint/2010/main" val="378758976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лавен слайд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Контейнер за картина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804025"/>
          </a:xfrm>
          <a:solidFill>
            <a:schemeClr val="bg1">
              <a:lumMod val="85000"/>
            </a:schemeClr>
          </a:solidFill>
        </p:spPr>
        <p:txBody>
          <a:bodyPr tIns="1728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bg-BG" noProof="0"/>
              <a:t>Вмъкнете или плъзнете и пуснете своята снимка тук</a:t>
            </a:r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00400" y="2811053"/>
            <a:ext cx="8991600" cy="126129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lnSpc>
                <a:spcPct val="70000"/>
              </a:lnSpc>
              <a:defRPr lang="en-ZA" sz="4400" b="1" spc="0" baseline="0" dirty="0"/>
            </a:lvl1pPr>
          </a:lstStyle>
          <a:p>
            <a:pPr lvl="0" algn="r" rtl="0"/>
            <a:r>
              <a:rPr lang="bg-BG" noProof="0" dirty="0"/>
              <a:t>Щракнете, за да редактирате заглавието на презентацията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  <a:solidFill>
            <a:schemeClr val="tx1">
              <a:alpha val="80000"/>
            </a:schemeClr>
          </a:solidFill>
        </p:spPr>
        <p:txBody>
          <a:bodyPr vert="horz" lIns="180000" tIns="180000" rIns="180000" bIns="180000" rtlCol="0">
            <a:noAutofit/>
          </a:bodyPr>
          <a:lstStyle>
            <a:lvl1pPr marL="0" indent="0" algn="r">
              <a:buNone/>
              <a:defRPr lang="en-ZA" sz="1600" baseline="0" dirty="0">
                <a:solidFill>
                  <a:schemeClr val="bg1"/>
                </a:solidFill>
              </a:defRPr>
            </a:lvl1pPr>
          </a:lstStyle>
          <a:p>
            <a:pPr marL="266700" lvl="0" indent="-266700" algn="ctr" rtl="0"/>
            <a:r>
              <a:rPr lang="bg-BG" noProof="0" smtClean="0"/>
              <a:t>Щракнете за редакция стил подзагл. обр.</a:t>
            </a:r>
            <a:endParaRPr lang="bg-BG" noProof="0" dirty="0"/>
          </a:p>
        </p:txBody>
      </p:sp>
      <p:sp>
        <p:nvSpPr>
          <p:cNvPr id="13" name="Правоъгълник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14" name="Правоъгълник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15" name="Правоъгълник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269861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64862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ен слайд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Контейнер за картина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bg-BG" noProof="0"/>
              <a:t>Вмъкнете или плъзнете и пуснете </a:t>
            </a:r>
            <a:br>
              <a:rPr lang="bg-BG" noProof="0"/>
            </a:br>
            <a:r>
              <a:rPr lang="bg-BG" noProof="0"/>
              <a:t>снимката си тук</a:t>
            </a:r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5700" y="2204792"/>
            <a:ext cx="5956300" cy="1944000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4200" b="1" spc="0" baseline="0" dirty="0"/>
            </a:lvl1pPr>
          </a:lstStyle>
          <a:p>
            <a:pPr lvl="0" algn="r" rtl="0"/>
            <a:r>
              <a:rPr lang="bg-BG" noProof="0" dirty="0"/>
              <a:t>Щракнете, за да редактирате разделителя на раздел</a:t>
            </a:r>
          </a:p>
        </p:txBody>
      </p:sp>
      <p:sp>
        <p:nvSpPr>
          <p:cNvPr id="7" name="Подзаглавие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5700" y="41488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180000" tIns="180000" rIns="252000" bIns="180000" rtlCol="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bg-BG" noProof="0" dirty="0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524778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13" name="Правоъгълник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14" name="Правоъгълник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15" name="Правоъгълник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5" name="Контейнер за номер на слайд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20808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ен слайд 2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Контейнер за картина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1412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bg-BG" noProof="0"/>
              <a:t>Вмъкнете или плъзнете и пуснете </a:t>
            </a:r>
            <a:br>
              <a:rPr lang="bg-BG" noProof="0"/>
            </a:br>
            <a:r>
              <a:rPr lang="bg-BG" noProof="0"/>
              <a:t>снимката си тук</a:t>
            </a:r>
          </a:p>
        </p:txBody>
      </p:sp>
      <p:sp>
        <p:nvSpPr>
          <p:cNvPr id="3" name="Заглавие 1">
            <a:extLst>
              <a:ext uri="{FF2B5EF4-FFF2-40B4-BE49-F238E27FC236}">
                <a16:creationId xmlns:a16="http://schemas.microsoft.com/office/drawing/2014/main" id="{E473AB13-DFF9-4538-9907-E261659E0E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700" y="2156226"/>
            <a:ext cx="5958000" cy="1958400"/>
          </a:xfrm>
          <a:solidFill>
            <a:schemeClr val="bg1"/>
          </a:solidFill>
        </p:spPr>
        <p:txBody>
          <a:bodyPr lIns="252000" tIns="180000" rIns="180000" bIns="180000" rtlCol="0"/>
          <a:lstStyle>
            <a:lvl1pPr>
              <a:defRPr sz="4200" b="1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bg-BG" noProof="0" dirty="0"/>
              <a:t>Щракнете, за да редактирате разделителя на раздел</a:t>
            </a:r>
          </a:p>
        </p:txBody>
      </p:sp>
      <p:sp>
        <p:nvSpPr>
          <p:cNvPr id="7" name="Подзаглавие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107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252000" tIns="180000" rIns="180000" bIns="180000" rtlCol="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bg-BG" noProof="0" dirty="0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0" y="5209682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g-BG">
              <a:solidFill>
                <a:srgbClr val="FFFFFF"/>
              </a:solidFill>
            </a:endParaRPr>
          </a:p>
        </p:txBody>
      </p:sp>
      <p:sp>
        <p:nvSpPr>
          <p:cNvPr id="13" name="Правоъгълник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14" name="Правоъгълник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15" name="Правоъгълник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5" name="Контейнер за номер на слайд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49661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формление на изображение на текст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Контейнер за картина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bg-BG" noProof="0"/>
              <a:t>Вмъкнете или плъзнете и пуснете своята снимка</a:t>
            </a:r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1800" y="3802899"/>
            <a:ext cx="4648200" cy="985000"/>
          </a:xfrm>
          <a:solidFill>
            <a:schemeClr val="bg1"/>
          </a:solidFill>
        </p:spPr>
        <p:txBody>
          <a:bodyPr lIns="180000" tIns="180000" rIns="180000" bIns="180000" rtlCol="0"/>
          <a:lstStyle>
            <a:lvl1pPr algn="r">
              <a:defRPr sz="3200" b="1" spc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bg-BG" noProof="0" dirty="0"/>
              <a:t>Редактиране на заглавието на страница</a:t>
            </a:r>
          </a:p>
        </p:txBody>
      </p:sp>
      <p:sp>
        <p:nvSpPr>
          <p:cNvPr id="10" name="Подзаглавие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11800" y="4787900"/>
            <a:ext cx="4648200" cy="1162800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/>
              <a:t>Подзаглавие</a:t>
            </a:r>
          </a:p>
        </p:txBody>
      </p:sp>
      <p:sp>
        <p:nvSpPr>
          <p:cNvPr id="3" name="Контейнер на съдържание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2668686"/>
            <a:ext cx="5472000" cy="2999426"/>
          </a:xfrm>
        </p:spPr>
        <p:txBody>
          <a:bodyPr rtlCol="0"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5" name="Контейнер за номер на слайд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id="{1508F53F-6AA2-4060-904A-BC90211DC043}"/>
              </a:ext>
            </a:extLst>
          </p:cNvPr>
          <p:cNvSpPr/>
          <p:nvPr userDrawn="1"/>
        </p:nvSpPr>
        <p:spPr>
          <a:xfrm>
            <a:off x="9348588" y="3700775"/>
            <a:ext cx="2411412" cy="1148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13649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формление на изображение на 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Контейнер за картина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bg-BG" noProof="0"/>
              <a:t>Вмъкнете или плъзнете и пуснете своята снимка</a:t>
            </a:r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8100" y="1869795"/>
            <a:ext cx="6641900" cy="1124345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 rtlCol="0"/>
          <a:lstStyle>
            <a:lvl1pPr algn="l">
              <a:defRPr sz="3600" b="1" spc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bg-BG" noProof="0" dirty="0"/>
              <a:t>Щракнете, за да редактирате заглавието на страница</a:t>
            </a:r>
          </a:p>
        </p:txBody>
      </p:sp>
      <p:sp>
        <p:nvSpPr>
          <p:cNvPr id="10" name="Подзаглавие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18334" y="2994141"/>
            <a:ext cx="6641626" cy="590155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/>
              <a:t>Подзаглавие</a:t>
            </a:r>
          </a:p>
        </p:txBody>
      </p:sp>
      <p:sp>
        <p:nvSpPr>
          <p:cNvPr id="3" name="Контейнер на съдържание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88000" y="3763648"/>
            <a:ext cx="5472000" cy="2428351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5" name="Контейнер за номер на слайд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id="{FA5285E0-8F27-49C4-AADF-92A3B72D41FD}"/>
              </a:ext>
            </a:extLst>
          </p:cNvPr>
          <p:cNvSpPr/>
          <p:nvPr userDrawn="1"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4911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bg-BG" noProof="0"/>
              <a:t>Щракнете, за да редактирате заглавието на страница</a:t>
            </a:r>
          </a:p>
        </p:txBody>
      </p:sp>
      <p:sp>
        <p:nvSpPr>
          <p:cNvPr id="9" name="Подзаглавие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/>
              <a:t>Подзаглавие</a:t>
            </a:r>
          </a:p>
        </p:txBody>
      </p:sp>
      <p:sp>
        <p:nvSpPr>
          <p:cNvPr id="3" name="Контейнер на сравнение отляво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2000" y="1515834"/>
            <a:ext cx="5472000" cy="360000"/>
          </a:xfrm>
        </p:spPr>
        <p:txBody>
          <a:bodyPr rtlCol="0" anchor="t"/>
          <a:lstStyle>
            <a:lvl1pPr marL="0" indent="0">
              <a:buNone/>
              <a:defRPr sz="1800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bg-BG" noProof="0" dirty="0"/>
              <a:t>Редактиране на стиловете на текста на образеца</a:t>
            </a:r>
          </a:p>
        </p:txBody>
      </p:sp>
      <p:sp>
        <p:nvSpPr>
          <p:cNvPr id="4" name="Контейнер на съдържание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2000" y="2023668"/>
            <a:ext cx="5472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12" name="Контейнер на сравнение отляво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00000" y="1516359"/>
            <a:ext cx="5472000" cy="358775"/>
          </a:xfrm>
        </p:spPr>
        <p:txBody>
          <a:bodyPr rtlCol="0"/>
          <a:lstStyle>
            <a:lvl1pPr marL="0" indent="0">
              <a:buNone/>
              <a:defRPr sz="1800" b="1" baseline="0"/>
            </a:lvl1pPr>
          </a:lstStyle>
          <a:p>
            <a:pPr lvl="0" rtl="0"/>
            <a:r>
              <a:rPr lang="bg-BG" noProof="0"/>
              <a:t>Редактиране на стиловете на текста на образеца</a:t>
            </a:r>
          </a:p>
        </p:txBody>
      </p:sp>
      <p:sp>
        <p:nvSpPr>
          <p:cNvPr id="8" name="Контейнер за текст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99887" y="2020359"/>
            <a:ext cx="5472113" cy="4170891"/>
          </a:xfrm>
        </p:spPr>
        <p:txBody>
          <a:bodyPr rtlCol="0"/>
          <a:lstStyle/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5" name="Контейнер за долен колонтитул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6" name="Контейнер за номер на слайд 5">
            <a:extLst>
              <a:ext uri="{FF2B5EF4-FFF2-40B4-BE49-F238E27FC236}">
                <a16:creationId xmlns:a16="http://schemas.microsoft.com/office/drawing/2014/main" id="{18733E7E-50D2-4F6C-9DF2-CF4C98C4B8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33342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оляма сним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Контейнер за картина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6371350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bg-BG" noProof="0"/>
              <a:t>Вмъкнете или плъзнете и пуснете своята снимка</a:t>
            </a:r>
          </a:p>
        </p:txBody>
      </p:sp>
      <p:sp>
        <p:nvSpPr>
          <p:cNvPr id="3" name="Контейнер на съдържание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0" y="5359400"/>
            <a:ext cx="5664000" cy="565899"/>
          </a:xfrm>
          <a:solidFill>
            <a:schemeClr val="tx1"/>
          </a:solidFill>
        </p:spPr>
        <p:txBody>
          <a:bodyPr lIns="180000" tIns="180000" rIns="180000" bIns="180000" rtlCol="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bg-BG" noProof="0"/>
              <a:t>Въведете своя надпис</a:t>
            </a:r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2" name="Контейнер за номер на слайд 1">
            <a:extLst>
              <a:ext uri="{FF2B5EF4-FFF2-40B4-BE49-F238E27FC236}">
                <a16:creationId xmlns:a16="http://schemas.microsoft.com/office/drawing/2014/main" id="{8B3D119C-DBF5-4B4F-BE38-7BD7B5C8A5D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5" name="Заглавие 4">
            <a:extLst>
              <a:ext uri="{FF2B5EF4-FFF2-40B4-BE49-F238E27FC236}">
                <a16:creationId xmlns:a16="http://schemas.microsoft.com/office/drawing/2014/main" id="{7F8E7C83-06D7-4C5B-85B7-0E5713B4FA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bg-BG" noProof="0"/>
              <a:t>Щракнете, за да редактирате стила на заглавието в образеца</a:t>
            </a:r>
          </a:p>
        </p:txBody>
      </p:sp>
    </p:spTree>
    <p:extLst>
      <p:ext uri="{BB962C8B-B14F-4D97-AF65-F5344CB8AC3E}">
        <p14:creationId xmlns:p14="http://schemas.microsoft.com/office/powerpoint/2010/main" val="241988930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лагодарим ви!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Контейнер за картина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102" cy="6804025"/>
          </a:xfrm>
          <a:solidFill>
            <a:schemeClr val="bg1">
              <a:lumMod val="85000"/>
            </a:schemeClr>
          </a:solidFill>
        </p:spPr>
        <p:txBody>
          <a:bodyPr tIns="0"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bg-BG" noProof="0"/>
              <a:t>Вмъкнете или плъзнете и пуснете своята снимка тук</a:t>
            </a:r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58200" y="2798354"/>
            <a:ext cx="3733800" cy="1013684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3600" b="1" spc="0" baseline="0" dirty="0"/>
            </a:lvl1pPr>
          </a:lstStyle>
          <a:p>
            <a:pPr lvl="0" algn="r" rtl="0"/>
            <a:r>
              <a:rPr lang="bg-BG" noProof="0" dirty="0"/>
              <a:t>Благодарим ви!</a:t>
            </a:r>
          </a:p>
        </p:txBody>
      </p:sp>
      <p:sp>
        <p:nvSpPr>
          <p:cNvPr id="9" name="Контейнер за текст 5">
            <a:extLst>
              <a:ext uri="{FF2B5EF4-FFF2-40B4-BE49-F238E27FC236}">
                <a16:creationId xmlns:a16="http://schemas.microsoft.com/office/drawing/2014/main" id="{52FA7FC9-E40E-4144-84E4-34E3722E9A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58200" y="3957705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 dirty="0"/>
              <a:t>Пълно име</a:t>
            </a:r>
          </a:p>
        </p:txBody>
      </p:sp>
      <p:sp>
        <p:nvSpPr>
          <p:cNvPr id="10" name="Контейнер за текст 6">
            <a:extLst>
              <a:ext uri="{FF2B5EF4-FFF2-40B4-BE49-F238E27FC236}">
                <a16:creationId xmlns:a16="http://schemas.microsoft.com/office/drawing/2014/main" id="{97289182-4FE6-4A18-9775-4588D5801C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306722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 dirty="0"/>
              <a:t>Телефонен номер</a:t>
            </a:r>
          </a:p>
        </p:txBody>
      </p:sp>
      <p:sp>
        <p:nvSpPr>
          <p:cNvPr id="11" name="Контейнер за текст 7">
            <a:extLst>
              <a:ext uri="{FF2B5EF4-FFF2-40B4-BE49-F238E27FC236}">
                <a16:creationId xmlns:a16="http://schemas.microsoft.com/office/drawing/2014/main" id="{BD4E94C7-6CAF-4FEE-9E02-D3D3A2AC5E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58200" y="4655739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 dirty="0"/>
              <a:t>Манипулатор за имейл или социални мрежи</a:t>
            </a:r>
          </a:p>
        </p:txBody>
      </p:sp>
      <p:sp>
        <p:nvSpPr>
          <p:cNvPr id="12" name="Контейнер за текст 8">
            <a:extLst>
              <a:ext uri="{FF2B5EF4-FFF2-40B4-BE49-F238E27FC236}">
                <a16:creationId xmlns:a16="http://schemas.microsoft.com/office/drawing/2014/main" id="{0DE421A3-3C59-48FC-BC3B-007ADFBEB4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58200" y="5004756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/>
              <a:t>Уеб сайт на фирмата</a:t>
            </a:r>
          </a:p>
        </p:txBody>
      </p:sp>
      <p:sp>
        <p:nvSpPr>
          <p:cNvPr id="15" name="Правоъгълник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14" name="Правоъгълник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13" name="Правоъгълник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8458200" y="2685912"/>
            <a:ext cx="3733800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5" name="Контейнер за номер на слайд 4">
            <a:extLst>
              <a:ext uri="{FF2B5EF4-FFF2-40B4-BE49-F238E27FC236}">
                <a16:creationId xmlns:a16="http://schemas.microsoft.com/office/drawing/2014/main" id="{222FB6A7-1E80-487C-93E6-DCAA8751EF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65489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bg-BG" noProof="0"/>
              <a:t>Щракнете, за да редактирате заглавието на страница</a:t>
            </a:r>
          </a:p>
        </p:txBody>
      </p:sp>
      <p:sp>
        <p:nvSpPr>
          <p:cNvPr id="7" name="Подзаглавие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/>
              <a:t>Подзаглавие</a:t>
            </a:r>
          </a:p>
        </p:txBody>
      </p:sp>
      <p:sp>
        <p:nvSpPr>
          <p:cNvPr id="3" name="Контейнер на съдържание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5" name="Контейнер за номер на слайд 4">
            <a:extLst>
              <a:ext uri="{FF2B5EF4-FFF2-40B4-BE49-F238E27FC236}">
                <a16:creationId xmlns:a16="http://schemas.microsoft.com/office/drawing/2014/main" id="{C8DE0AAD-6FBD-416B-A91A-21F2B737919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0260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bg-BG" noProof="0"/>
              <a:t>Щракнете, за да редактирате заглавието на страница</a:t>
            </a:r>
          </a:p>
        </p:txBody>
      </p:sp>
      <p:sp>
        <p:nvSpPr>
          <p:cNvPr id="7" name="Подзаглавие 2">
            <a:extLst>
              <a:ext uri="{FF2B5EF4-FFF2-40B4-BE49-F238E27FC236}">
                <a16:creationId xmlns:a16="http://schemas.microsoft.com/office/drawing/2014/main" id="{7DEBF36F-ADC5-48FF-BFAF-3BED06924FD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/>
              <a:t>Подзаглавие</a:t>
            </a:r>
          </a:p>
        </p:txBody>
      </p:sp>
      <p:sp>
        <p:nvSpPr>
          <p:cNvPr id="3" name="Контейнер на съдържание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1512000"/>
            <a:ext cx="5472000" cy="468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6" name="Контейнер за текст 4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99887" y="1511250"/>
            <a:ext cx="5472113" cy="4680000"/>
          </a:xfrm>
        </p:spPr>
        <p:txBody>
          <a:bodyPr rtlCol="0"/>
          <a:lstStyle/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5" name="Контейнер за номер на слайд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58361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коло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bg-BG" noProof="0"/>
              <a:t>Щракнете, за да редактирате заглавието на страница</a:t>
            </a:r>
          </a:p>
        </p:txBody>
      </p:sp>
      <p:sp>
        <p:nvSpPr>
          <p:cNvPr id="9" name="Подзаглавие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/>
              <a:t>Подзаглавие</a:t>
            </a:r>
          </a:p>
        </p:txBody>
      </p:sp>
      <p:sp>
        <p:nvSpPr>
          <p:cNvPr id="3" name="Контейнер на съдържание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512000"/>
            <a:ext cx="3600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5" name="Контейнер за 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1550" y="1511476"/>
            <a:ext cx="3600450" cy="4679249"/>
          </a:xfrm>
        </p:spPr>
        <p:txBody>
          <a:bodyPr rtlCol="0"/>
          <a:lstStyle/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11" name="Контейнер за текст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1550" y="1511475"/>
            <a:ext cx="3600450" cy="4679250"/>
          </a:xfrm>
        </p:spPr>
        <p:txBody>
          <a:bodyPr rtlCol="0"/>
          <a:lstStyle/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6" name="Контейнер за номер на слайд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19052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коло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bg-BG" noProof="0"/>
              <a:t>Щракнете, за да редактирате заглавието на страница</a:t>
            </a:r>
          </a:p>
        </p:txBody>
      </p:sp>
      <p:sp>
        <p:nvSpPr>
          <p:cNvPr id="10" name="Подзаглавие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/>
              <a:t>Подзаглавие</a:t>
            </a:r>
          </a:p>
        </p:txBody>
      </p:sp>
      <p:sp>
        <p:nvSpPr>
          <p:cNvPr id="3" name="Контейнер на съдържание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512000"/>
            <a:ext cx="2160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5" name="Контейнер за 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412" y="1512000"/>
            <a:ext cx="2160588" cy="4679250"/>
          </a:xfrm>
        </p:spPr>
        <p:txBody>
          <a:bodyPr rtlCol="0"/>
          <a:lstStyle/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13" name="Контейнер за текст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1412" y="1512000"/>
            <a:ext cx="2160588" cy="4679250"/>
          </a:xfrm>
        </p:spPr>
        <p:txBody>
          <a:bodyPr rtlCol="0"/>
          <a:lstStyle/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15" name="Контейнер за текст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6412" y="1507535"/>
            <a:ext cx="2160588" cy="4679250"/>
          </a:xfrm>
        </p:spPr>
        <p:txBody>
          <a:bodyPr rtlCol="0"/>
          <a:lstStyle/>
          <a:p>
            <a:pPr lvl="0" rtl="0"/>
            <a:r>
              <a:rPr lang="bg-BG" noProof="0" dirty="0"/>
              <a:t>Редактиране на стиловете на текста на образеца</a:t>
            </a:r>
          </a:p>
          <a:p>
            <a:pPr lvl="1" rtl="0"/>
            <a:r>
              <a:rPr lang="bg-BG" noProof="0" dirty="0"/>
              <a:t>Второ ниво</a:t>
            </a:r>
          </a:p>
          <a:p>
            <a:pPr lvl="2" rtl="0"/>
            <a:r>
              <a:rPr lang="bg-BG" noProof="0" dirty="0"/>
              <a:t>Трето ниво</a:t>
            </a:r>
          </a:p>
          <a:p>
            <a:pPr lvl="3" rtl="0"/>
            <a:r>
              <a:rPr lang="bg-BG" noProof="0" dirty="0"/>
              <a:t>Четвърто ниво</a:t>
            </a:r>
          </a:p>
          <a:p>
            <a:pPr lvl="4" rtl="0"/>
            <a:r>
              <a:rPr lang="bg-BG" noProof="0" dirty="0"/>
              <a:t>Пето ниво</a:t>
            </a:r>
          </a:p>
        </p:txBody>
      </p:sp>
      <p:sp>
        <p:nvSpPr>
          <p:cNvPr id="17" name="Контейнер за текст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11412" y="1507535"/>
            <a:ext cx="2160588" cy="4683715"/>
          </a:xfrm>
        </p:spPr>
        <p:txBody>
          <a:bodyPr rtlCol="0"/>
          <a:lstStyle/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6" name="Контейнер за номер на слайд 5">
            <a:extLst>
              <a:ext uri="{FF2B5EF4-FFF2-40B4-BE49-F238E27FC236}">
                <a16:creationId xmlns:a16="http://schemas.microsoft.com/office/drawing/2014/main" id="{009ABD5E-B8F1-4246-B167-09138760AD7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04842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bg-BG" noProof="0"/>
              <a:t>Щракнете, за да редактирате заглавието на страница</a:t>
            </a:r>
          </a:p>
        </p:txBody>
      </p:sp>
      <p:sp>
        <p:nvSpPr>
          <p:cNvPr id="5" name="Подзаглавие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bg-BG" noProof="0"/>
              <a:t>Подзаглавие</a:t>
            </a:r>
          </a:p>
        </p:txBody>
      </p:sp>
      <p:sp>
        <p:nvSpPr>
          <p:cNvPr id="3" name="Контейнер за долен колонтитул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4" name="Контейнер за номер на слайд 3">
            <a:extLst>
              <a:ext uri="{FF2B5EF4-FFF2-40B4-BE49-F238E27FC236}">
                <a16:creationId xmlns:a16="http://schemas.microsoft.com/office/drawing/2014/main" id="{853CF994-8B2C-443F-B695-7378DD360DA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55732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олен колонтитул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3" name="Контейнер за номер на слайд 2">
            <a:extLst>
              <a:ext uri="{FF2B5EF4-FFF2-40B4-BE49-F238E27FC236}">
                <a16:creationId xmlns:a16="http://schemas.microsoft.com/office/drawing/2014/main" id="{A95CDFA7-DEA3-4BBE-8D70-0AF654A1E6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4" name="Заглавие 3">
            <a:extLst>
              <a:ext uri="{FF2B5EF4-FFF2-40B4-BE49-F238E27FC236}">
                <a16:creationId xmlns:a16="http://schemas.microsoft.com/office/drawing/2014/main" id="{90694D9D-C633-4D52-965E-E5BBD98830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bg-BG" noProof="0"/>
              <a:t>Щракнете, за да редактирате стила на заглавието в образеца</a:t>
            </a:r>
          </a:p>
        </p:txBody>
      </p:sp>
    </p:spTree>
    <p:extLst>
      <p:ext uri="{BB962C8B-B14F-4D97-AF65-F5344CB8AC3E}">
        <p14:creationId xmlns:p14="http://schemas.microsoft.com/office/powerpoint/2010/main" val="387113643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084355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1235253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</p:spTree>
    <p:extLst>
      <p:ext uri="{BB962C8B-B14F-4D97-AF65-F5344CB8AC3E}">
        <p14:creationId xmlns:p14="http://schemas.microsoft.com/office/powerpoint/2010/main" val="92994457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5075584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2337671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7019293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64702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</p:spTree>
    <p:extLst>
      <p:ext uri="{BB962C8B-B14F-4D97-AF65-F5344CB8AC3E}">
        <p14:creationId xmlns:p14="http://schemas.microsoft.com/office/powerpoint/2010/main" val="35601576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</p:spTree>
    <p:extLst>
      <p:ext uri="{BB962C8B-B14F-4D97-AF65-F5344CB8AC3E}">
        <p14:creationId xmlns:p14="http://schemas.microsoft.com/office/powerpoint/2010/main" val="293177929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8708300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0239910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5282385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2298838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</p:spTree>
    <p:extLst>
      <p:ext uri="{BB962C8B-B14F-4D97-AF65-F5344CB8AC3E}">
        <p14:creationId xmlns:p14="http://schemas.microsoft.com/office/powerpoint/2010/main" val="199262297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0665378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2917387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8665394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305249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</p:spTree>
    <p:extLst>
      <p:ext uri="{BB962C8B-B14F-4D97-AF65-F5344CB8AC3E}">
        <p14:creationId xmlns:p14="http://schemas.microsoft.com/office/powerpoint/2010/main" val="339729349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</p:spTree>
    <p:extLst>
      <p:ext uri="{BB962C8B-B14F-4D97-AF65-F5344CB8AC3E}">
        <p14:creationId xmlns:p14="http://schemas.microsoft.com/office/powerpoint/2010/main" val="188177285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8699141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2253609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71797" y="3789041"/>
            <a:ext cx="7907840" cy="219010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D82E-DC9A-49C7-B990-8FCE01B006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0341-34D7-4E81-A0BC-67D6F340A52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8278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D82E-DC9A-49C7-B990-8FCE01B006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0341-34D7-4E81-A0BC-67D6F340A52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327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D82E-DC9A-49C7-B990-8FCE01B006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0341-34D7-4E81-A0BC-67D6F340A52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89229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D82E-DC9A-49C7-B990-8FCE01B006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0341-34D7-4E81-A0BC-67D6F340A52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95425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D82E-DC9A-49C7-B990-8FCE01B006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0341-34D7-4E81-A0BC-67D6F340A52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40228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D82E-DC9A-49C7-B990-8FCE01B006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0341-34D7-4E81-A0BC-67D6F340A52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2077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D82E-DC9A-49C7-B990-8FCE01B006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0341-34D7-4E81-A0BC-67D6F340A52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7855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D82E-DC9A-49C7-B990-8FCE01B006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0341-34D7-4E81-A0BC-67D6F340A52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02188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D82E-DC9A-49C7-B990-8FCE01B006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0341-34D7-4E81-A0BC-67D6F340A52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66724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D82E-DC9A-49C7-B990-8FCE01B006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0341-34D7-4E81-A0BC-67D6F340A52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53746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D82E-DC9A-49C7-B990-8FCE01B006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0341-34D7-4E81-A0BC-67D6F340A52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01390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ED6C23F-A8A2-47D1-9FA4-306C14221E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D27E97-85FA-4D9D-AB80-5B5CB114D0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5B93FF4-0396-4489-9736-BAE6FD7FD4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424DE6-49D5-4AC5-BF8B-6B019BA8E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E6A6C-6192-4023-A528-E770F813FD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6B8245-1A1F-49A0-9BA2-4759CDA6F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EF4C9B-E10E-493C-9F0D-A18EA1325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02144-D782-4DD5-A7B0-8B19D95C51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39340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4FAEB6-F218-4689-B82D-744E937A1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2B5BF4-8D73-40B4-8886-AEBA50F596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F234D3-0E6F-4DFD-9552-A09A90169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E6A6C-6192-4023-A528-E770F813FD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E8D338-9705-4754-A6B5-D9C056263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CB2AEE-A6E4-44DF-A2CC-0287CA234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02144-D782-4DD5-A7B0-8B19D95C51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80860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AE5B5A-4A2B-4818-A34D-2D436D217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B06248F-EE28-47B5-ADD0-1656842593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1B6347-98AA-4F92-94F1-40DCF05F8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E6A6C-6192-4023-A528-E770F813FD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84851F-68EE-402D-86C1-14B8D1350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57B507-3A51-42FF-8632-88F5F4932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02144-D782-4DD5-A7B0-8B19D95C51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40798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BD5693-6B5D-4F4E-BC2B-6EAAEA0B6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1EAF16-0C0B-40FC-80C6-6E21471DA1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5B33D7E-BAF7-4FFE-B109-E6B90BA974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BF88669-5E0E-45F5-BB4A-3DCC1605D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E6A6C-6192-4023-A528-E770F813FD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ACF400F-A58B-4541-933F-9B972633F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82B532-505E-4F0A-95E7-B201EBD5B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02144-D782-4DD5-A7B0-8B19D95C51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92717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570540-2DEE-46ED-9C83-CF87A921F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0391D1-E3E9-4A4F-B18E-D87DFA5831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3AF274C-B294-4137-B8EF-44B9A124A7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39966C5-317C-4915-A16E-393DB5303A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6F75B23-BEC9-43F4-AA9D-27342014D9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C7AB51C-F599-4F6A-BD33-DE2239EBE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E6A6C-6192-4023-A528-E770F813FD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9F67C33-29E6-4C62-9ACF-05297F4CD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4EEC0B2-2E57-4C8C-B7E0-CCA155F86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02144-D782-4DD5-A7B0-8B19D95C51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85005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B92BD7-9C5C-4104-9CEE-42AF64FC4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A9BD070-8491-4276-9135-2EAD256AE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E6A6C-6192-4023-A528-E770F813FD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CB80333-4B83-456B-9D68-BDDF11375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0D9FDEB-D225-44D3-80C4-533D83B78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02144-D782-4DD5-A7B0-8B19D95C51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98164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6CDE72E-AD72-4D0B-8729-AEF7E9016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E6A6C-6192-4023-A528-E770F813FD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887C6AD-4289-43D4-B81D-863438560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688C415-8920-4658-A0E9-4E2FD5B32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02144-D782-4DD5-A7B0-8B19D95C51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91228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232FC9-FE72-4C2A-B7A0-73E40FEE9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A3B808-8A0E-4097-8009-725B14D8B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1D860DC-82E8-4449-995C-286D764B84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5690FB0-4D78-42A7-9BBC-3C1A36F83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E6A6C-6192-4023-A528-E770F813FD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3C16B61-F5F5-481D-BACA-7926F8CC5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7814AE6-71FD-42BD-9C6B-4EF555C5B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02144-D782-4DD5-A7B0-8B19D95C51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80693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938017-699F-4302-8620-29FF96080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A2BD269-90F5-4787-B8E0-7C8A52DD58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1592C03-96FA-46DF-BFAF-0E56C2814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DC340C-ED26-40CB-AC6F-92444912A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E6A6C-6192-4023-A528-E770F813FD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2FC3D2A-7A18-49F7-954C-8302A9F9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89E5FCE-CDC5-4D0B-BB5E-0B92D0791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02144-D782-4DD5-A7B0-8B19D95C51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2780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D98A3B-1ECF-42BE-9B0A-FD190F296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1A6EB1B-F811-49E0-BB10-1A64565644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02EBDF-2D46-4AA6-9558-7EE1A5848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E6A6C-6192-4023-A528-E770F813FD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65051D-2E05-4F19-A11C-80B945844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F374ED-A7A9-4BD4-8B95-B1914A755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02144-D782-4DD5-A7B0-8B19D95C51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70364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1162B75-7C6C-4E06-A92E-E893808AE8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80BFAD2-4F75-4EF6-9581-A112721ACB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4CFAFB-9E11-4152-8423-EC9786826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E6A6C-6192-4023-A528-E770F813FD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E81D60-0ECE-4D21-A3B0-85731D644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CDE8EE-0DD3-4144-B845-2A64A3248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02144-D782-4DD5-A7B0-8B19D95C51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177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hyperlink" Target="http://www.powerpointstyles.com/" TargetMode="Externa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5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hyperlink" Target="http://www.powerpointstyles.com/" TargetMode="Externa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image" Target="../media/image5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Relationship Id="rId14" Type="http://schemas.openxmlformats.org/officeDocument/2006/relationships/hyperlink" Target="http://presentation-creation.ru/" TargetMode="Externa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image" Target="../media/image8.jp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bg-BG" dirty="0" err="1" smtClean="0"/>
              <a:t>Редакт</a:t>
            </a:r>
            <a:r>
              <a:rPr lang="bg-BG" dirty="0" smtClean="0"/>
              <a:t>. стил загл. образец</a:t>
            </a:r>
            <a:endParaRPr lang="bg-BG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bg-BG" dirty="0" smtClean="0"/>
              <a:t>Редактиране на стиловете на текста на образеца</a:t>
            </a:r>
          </a:p>
          <a:p>
            <a:pPr lvl="1" rtl="0"/>
            <a:r>
              <a:rPr lang="bg-BG" dirty="0" smtClean="0"/>
              <a:t>Второ ниво</a:t>
            </a:r>
          </a:p>
          <a:p>
            <a:pPr lvl="2" rtl="0"/>
            <a:r>
              <a:rPr lang="bg-BG" dirty="0" smtClean="0"/>
              <a:t>Трето ниво</a:t>
            </a:r>
          </a:p>
          <a:p>
            <a:pPr lvl="3" rtl="0"/>
            <a:r>
              <a:rPr lang="bg-BG" dirty="0" smtClean="0"/>
              <a:t>Четвърто ниво</a:t>
            </a:r>
          </a:p>
          <a:p>
            <a:pPr lvl="4" rtl="0"/>
            <a:r>
              <a:rPr lang="bg-BG" dirty="0" smtClean="0"/>
              <a:t>Пето ниво</a:t>
            </a:r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bg-BG" smtClean="0">
                <a:solidFill>
                  <a:srgbClr val="9A5315"/>
                </a:solidFill>
              </a:rPr>
              <a:pPr/>
              <a:t>‹#›</a:t>
            </a:fld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fld id="{E98C7BAC-D537-4F20-A952-B54CFA1E7992}" type="datetime1">
              <a:rPr lang="bg-BG" smtClean="0">
                <a:solidFill>
                  <a:srgbClr val="9A5315"/>
                </a:solidFill>
              </a:rPr>
              <a:pPr/>
              <a:t>7.10.2021 г.</a:t>
            </a:fld>
            <a:endParaRPr lang="bg-BG" dirty="0"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758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bg-BG" dirty="0" err="1" smtClean="0"/>
              <a:t>Редакт</a:t>
            </a:r>
            <a:r>
              <a:rPr lang="bg-BG" dirty="0" smtClean="0"/>
              <a:t>. стил загл. образец</a:t>
            </a:r>
            <a:endParaRPr lang="bg-BG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bg-BG" dirty="0" smtClean="0"/>
              <a:t>Редактиране на стиловете на текста на образеца</a:t>
            </a:r>
          </a:p>
          <a:p>
            <a:pPr lvl="1" rtl="0"/>
            <a:r>
              <a:rPr lang="bg-BG" dirty="0" smtClean="0"/>
              <a:t>Второ ниво</a:t>
            </a:r>
          </a:p>
          <a:p>
            <a:pPr lvl="2" rtl="0"/>
            <a:r>
              <a:rPr lang="bg-BG" dirty="0" smtClean="0"/>
              <a:t>Трето ниво</a:t>
            </a:r>
          </a:p>
          <a:p>
            <a:pPr lvl="3" rtl="0"/>
            <a:r>
              <a:rPr lang="bg-BG" dirty="0" smtClean="0"/>
              <a:t>Четвърто ниво</a:t>
            </a:r>
          </a:p>
          <a:p>
            <a:pPr lvl="4" rtl="0"/>
            <a:r>
              <a:rPr lang="bg-BG" dirty="0" smtClean="0"/>
              <a:t>Пето ниво</a:t>
            </a:r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bg-BG" smtClean="0">
                <a:solidFill>
                  <a:srgbClr val="9A5315"/>
                </a:solidFill>
              </a:rPr>
              <a:pPr/>
              <a:t>‹#›</a:t>
            </a:fld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endParaRPr lang="bg-BG" dirty="0">
              <a:solidFill>
                <a:srgbClr val="9A5315"/>
              </a:solidFill>
            </a:endParaRP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fld id="{E98C7BAC-D537-4F20-A952-B54CFA1E7992}" type="datetime1">
              <a:rPr lang="bg-BG" smtClean="0">
                <a:solidFill>
                  <a:srgbClr val="9A5315"/>
                </a:solidFill>
              </a:rPr>
              <a:pPr/>
              <a:t>7.10.2021 г.</a:t>
            </a:fld>
            <a:endParaRPr lang="bg-BG" dirty="0"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461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ъгълник 6">
            <a:extLst>
              <a:ext uri="{FF2B5EF4-FFF2-40B4-BE49-F238E27FC236}">
                <a16:creationId xmlns:a16="http://schemas.microsoft.com/office/drawing/2014/main" id="{3EB0D177-9AA4-42F4-9CD7-CD206217CA6D}"/>
              </a:ext>
            </a:extLst>
          </p:cNvPr>
          <p:cNvSpPr/>
          <p:nvPr userDrawn="1"/>
        </p:nvSpPr>
        <p:spPr>
          <a:xfrm>
            <a:off x="9780101" y="6371351"/>
            <a:ext cx="1979897" cy="4319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28" name="Правоъгълник 27">
            <a:extLst>
              <a:ext uri="{FF2B5EF4-FFF2-40B4-BE49-F238E27FC236}">
                <a16:creationId xmlns:a16="http://schemas.microsoft.com/office/drawing/2014/main" id="{C825DB53-D610-4A40-AFDC-EBC47DB613CE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31" name="Свободна линия: Фигура 30">
            <a:extLst>
              <a:ext uri="{FF2B5EF4-FFF2-40B4-BE49-F238E27FC236}">
                <a16:creationId xmlns:a16="http://schemas.microsoft.com/office/drawing/2014/main" id="{C2B9A6A4-83D0-40B1-8B15-964C84BF0705}"/>
              </a:ext>
            </a:extLst>
          </p:cNvPr>
          <p:cNvSpPr/>
          <p:nvPr userDrawn="1"/>
        </p:nvSpPr>
        <p:spPr>
          <a:xfrm>
            <a:off x="0" y="6371351"/>
            <a:ext cx="9780102" cy="432000"/>
          </a:xfrm>
          <a:custGeom>
            <a:avLst/>
            <a:gdLst>
              <a:gd name="connsiteX0" fmla="*/ 0 w 9780102"/>
              <a:gd name="connsiteY0" fmla="*/ 0 h 432000"/>
              <a:gd name="connsiteX1" fmla="*/ 9780102 w 9780102"/>
              <a:gd name="connsiteY1" fmla="*/ 0 h 432000"/>
              <a:gd name="connsiteX2" fmla="*/ 9780102 w 9780102"/>
              <a:gd name="connsiteY2" fmla="*/ 432000 h 432000"/>
              <a:gd name="connsiteX3" fmla="*/ 0 w 9780102"/>
              <a:gd name="connsiteY3" fmla="*/ 432000 h 4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0102" h="432000">
                <a:moveTo>
                  <a:pt x="0" y="0"/>
                </a:moveTo>
                <a:lnTo>
                  <a:pt x="9780102" y="0"/>
                </a:lnTo>
                <a:lnTo>
                  <a:pt x="9780102" y="43200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8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bg-BG" noProof="0"/>
              <a:t>Щракнете, за да редактирате заглавието на страница</a:t>
            </a:r>
          </a:p>
        </p:txBody>
      </p:sp>
      <p:sp>
        <p:nvSpPr>
          <p:cNvPr id="3" name="Контейнер за текст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11328000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5" name="Контейнер за долен колонтитул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439820"/>
            <a:ext cx="5664000" cy="2950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6" name="Контейнер за номер на слайд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0000" y="6371351"/>
            <a:ext cx="432000" cy="432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10243100" y="6422491"/>
            <a:ext cx="1053900" cy="380860"/>
          </a:xfrm>
          <a:prstGeom prst="rect">
            <a:avLst/>
          </a:prstGeom>
          <a:noFill/>
        </p:spPr>
        <p:txBody>
          <a:bodyPr wrap="square" tIns="108000" bIns="0" rtlCol="0" anchor="ctr">
            <a:spAutoFit/>
          </a:bodyPr>
          <a:lstStyle/>
          <a:p>
            <a:pPr algn="r">
              <a:lnSpc>
                <a:spcPts val="1000"/>
              </a:lnSpc>
            </a:pPr>
            <a:r>
              <a:rPr lang="bg-BG" sz="2500" b="1" spc="-100">
                <a:solidFill>
                  <a:srgbClr val="25C6E3"/>
                </a:solidFill>
                <a:latin typeface="Corbel"/>
              </a:rPr>
              <a:t>TREY</a:t>
            </a:r>
            <a:r>
              <a:rPr lang="bg-BG" sz="1600" b="1" spc="-100">
                <a:solidFill>
                  <a:srgbClr val="25C6E3"/>
                </a:solidFill>
                <a:latin typeface="Corbel"/>
              </a:rPr>
              <a:t> </a:t>
            </a:r>
            <a:br>
              <a:rPr lang="bg-BG" sz="1600" b="1" spc="-100">
                <a:solidFill>
                  <a:srgbClr val="25C6E3"/>
                </a:solidFill>
                <a:latin typeface="Corbel"/>
              </a:rPr>
            </a:br>
            <a:r>
              <a:rPr lang="bg-BG" sz="1200" spc="140">
                <a:solidFill>
                  <a:prstClr val="black">
                    <a:lumMod val="75000"/>
                    <a:lumOff val="25000"/>
                  </a:prstClr>
                </a:solidFill>
                <a:latin typeface="Corbel"/>
              </a:rPr>
              <a:t>research</a:t>
            </a:r>
          </a:p>
        </p:txBody>
      </p:sp>
      <p:sp>
        <p:nvSpPr>
          <p:cNvPr id="9" name="Правоъгълник 8">
            <a:extLst>
              <a:ext uri="{FF2B5EF4-FFF2-40B4-BE49-F238E27FC236}">
                <a16:creationId xmlns:a16="http://schemas.microsoft.com/office/drawing/2014/main" id="{4BC39664-EB8B-4A32-915A-D4308F79277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29" name="Правоъгълник 28">
            <a:extLst>
              <a:ext uri="{FF2B5EF4-FFF2-40B4-BE49-F238E27FC236}">
                <a16:creationId xmlns:a16="http://schemas.microsoft.com/office/drawing/2014/main" id="{9B49670D-8F18-44A8-B217-67B412095C0D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cxnSp>
        <p:nvCxnSpPr>
          <p:cNvPr id="18" name="Право съединение 17">
            <a:extLst>
              <a:ext uri="{FF2B5EF4-FFF2-40B4-BE49-F238E27FC236}">
                <a16:creationId xmlns:a16="http://schemas.microsoft.com/office/drawing/2014/main" id="{030FA059-EC32-4FFF-9673-48849B2FA43A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6371351"/>
            <a:ext cx="12191999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65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15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ъгълник 6">
            <a:extLst>
              <a:ext uri="{FF2B5EF4-FFF2-40B4-BE49-F238E27FC236}">
                <a16:creationId xmlns:a16="http://schemas.microsoft.com/office/drawing/2014/main" id="{3EB0D177-9AA4-42F4-9CD7-CD206217CA6D}"/>
              </a:ext>
            </a:extLst>
          </p:cNvPr>
          <p:cNvSpPr/>
          <p:nvPr userDrawn="1"/>
        </p:nvSpPr>
        <p:spPr>
          <a:xfrm>
            <a:off x="9780101" y="6371351"/>
            <a:ext cx="1979897" cy="4319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28" name="Правоъгълник 27">
            <a:extLst>
              <a:ext uri="{FF2B5EF4-FFF2-40B4-BE49-F238E27FC236}">
                <a16:creationId xmlns:a16="http://schemas.microsoft.com/office/drawing/2014/main" id="{C825DB53-D610-4A40-AFDC-EBC47DB613CE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31" name="Свободна линия: Фигура 30">
            <a:extLst>
              <a:ext uri="{FF2B5EF4-FFF2-40B4-BE49-F238E27FC236}">
                <a16:creationId xmlns:a16="http://schemas.microsoft.com/office/drawing/2014/main" id="{C2B9A6A4-83D0-40B1-8B15-964C84BF0705}"/>
              </a:ext>
            </a:extLst>
          </p:cNvPr>
          <p:cNvSpPr/>
          <p:nvPr userDrawn="1"/>
        </p:nvSpPr>
        <p:spPr>
          <a:xfrm>
            <a:off x="0" y="6371351"/>
            <a:ext cx="9780102" cy="432000"/>
          </a:xfrm>
          <a:custGeom>
            <a:avLst/>
            <a:gdLst>
              <a:gd name="connsiteX0" fmla="*/ 0 w 9780102"/>
              <a:gd name="connsiteY0" fmla="*/ 0 h 432000"/>
              <a:gd name="connsiteX1" fmla="*/ 9780102 w 9780102"/>
              <a:gd name="connsiteY1" fmla="*/ 0 h 432000"/>
              <a:gd name="connsiteX2" fmla="*/ 9780102 w 9780102"/>
              <a:gd name="connsiteY2" fmla="*/ 432000 h 432000"/>
              <a:gd name="connsiteX3" fmla="*/ 0 w 9780102"/>
              <a:gd name="connsiteY3" fmla="*/ 432000 h 4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0102" h="432000">
                <a:moveTo>
                  <a:pt x="0" y="0"/>
                </a:moveTo>
                <a:lnTo>
                  <a:pt x="9780102" y="0"/>
                </a:lnTo>
                <a:lnTo>
                  <a:pt x="9780102" y="43200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8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bg-BG" noProof="0"/>
              <a:t>Щракнете, за да редактирате заглавието на страница</a:t>
            </a:r>
          </a:p>
        </p:txBody>
      </p:sp>
      <p:sp>
        <p:nvSpPr>
          <p:cNvPr id="3" name="Контейнер за текст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11328000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5" name="Контейнер за долен колонтитул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439820"/>
            <a:ext cx="5664000" cy="2950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6" name="Контейнер за номер на слайд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0000" y="6371351"/>
            <a:ext cx="432000" cy="432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10243100" y="6422491"/>
            <a:ext cx="1053900" cy="380860"/>
          </a:xfrm>
          <a:prstGeom prst="rect">
            <a:avLst/>
          </a:prstGeom>
          <a:noFill/>
        </p:spPr>
        <p:txBody>
          <a:bodyPr wrap="square" tIns="108000" bIns="0" rtlCol="0" anchor="ctr">
            <a:spAutoFit/>
          </a:bodyPr>
          <a:lstStyle/>
          <a:p>
            <a:pPr algn="r">
              <a:lnSpc>
                <a:spcPts val="1000"/>
              </a:lnSpc>
            </a:pPr>
            <a:r>
              <a:rPr lang="bg-BG" sz="2500" b="1" spc="-100">
                <a:solidFill>
                  <a:srgbClr val="25C6E3"/>
                </a:solidFill>
                <a:latin typeface="Corbel"/>
              </a:rPr>
              <a:t>TREY</a:t>
            </a:r>
            <a:r>
              <a:rPr lang="bg-BG" sz="1600" b="1" spc="-100">
                <a:solidFill>
                  <a:srgbClr val="25C6E3"/>
                </a:solidFill>
                <a:latin typeface="Corbel"/>
              </a:rPr>
              <a:t> </a:t>
            </a:r>
            <a:br>
              <a:rPr lang="bg-BG" sz="1600" b="1" spc="-100">
                <a:solidFill>
                  <a:srgbClr val="25C6E3"/>
                </a:solidFill>
                <a:latin typeface="Corbel"/>
              </a:rPr>
            </a:br>
            <a:r>
              <a:rPr lang="bg-BG" sz="1200" spc="140">
                <a:solidFill>
                  <a:prstClr val="black">
                    <a:lumMod val="75000"/>
                    <a:lumOff val="25000"/>
                  </a:prstClr>
                </a:solidFill>
                <a:latin typeface="Corbel"/>
              </a:rPr>
              <a:t>research</a:t>
            </a:r>
          </a:p>
        </p:txBody>
      </p:sp>
      <p:sp>
        <p:nvSpPr>
          <p:cNvPr id="9" name="Правоъгълник 8">
            <a:extLst>
              <a:ext uri="{FF2B5EF4-FFF2-40B4-BE49-F238E27FC236}">
                <a16:creationId xmlns:a16="http://schemas.microsoft.com/office/drawing/2014/main" id="{4BC39664-EB8B-4A32-915A-D4308F79277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29" name="Правоъгълник 28">
            <a:extLst>
              <a:ext uri="{FF2B5EF4-FFF2-40B4-BE49-F238E27FC236}">
                <a16:creationId xmlns:a16="http://schemas.microsoft.com/office/drawing/2014/main" id="{9B49670D-8F18-44A8-B217-67B412095C0D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cxnSp>
        <p:nvCxnSpPr>
          <p:cNvPr id="18" name="Право съединение 17">
            <a:extLst>
              <a:ext uri="{FF2B5EF4-FFF2-40B4-BE49-F238E27FC236}">
                <a16:creationId xmlns:a16="http://schemas.microsoft.com/office/drawing/2014/main" id="{030FA059-EC32-4FFF-9673-48849B2FA43A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6371351"/>
            <a:ext cx="12191999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5317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15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ъгълник 6">
            <a:extLst>
              <a:ext uri="{FF2B5EF4-FFF2-40B4-BE49-F238E27FC236}">
                <a16:creationId xmlns:a16="http://schemas.microsoft.com/office/drawing/2014/main" id="{3EB0D177-9AA4-42F4-9CD7-CD206217CA6D}"/>
              </a:ext>
            </a:extLst>
          </p:cNvPr>
          <p:cNvSpPr/>
          <p:nvPr userDrawn="1"/>
        </p:nvSpPr>
        <p:spPr>
          <a:xfrm>
            <a:off x="9780101" y="6371351"/>
            <a:ext cx="1979897" cy="4319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28" name="Правоъгълник 27">
            <a:extLst>
              <a:ext uri="{FF2B5EF4-FFF2-40B4-BE49-F238E27FC236}">
                <a16:creationId xmlns:a16="http://schemas.microsoft.com/office/drawing/2014/main" id="{C825DB53-D610-4A40-AFDC-EBC47DB613CE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31" name="Свободна линия: Фигура 30">
            <a:extLst>
              <a:ext uri="{FF2B5EF4-FFF2-40B4-BE49-F238E27FC236}">
                <a16:creationId xmlns:a16="http://schemas.microsoft.com/office/drawing/2014/main" id="{C2B9A6A4-83D0-40B1-8B15-964C84BF0705}"/>
              </a:ext>
            </a:extLst>
          </p:cNvPr>
          <p:cNvSpPr/>
          <p:nvPr userDrawn="1"/>
        </p:nvSpPr>
        <p:spPr>
          <a:xfrm>
            <a:off x="0" y="6371351"/>
            <a:ext cx="9780102" cy="432000"/>
          </a:xfrm>
          <a:custGeom>
            <a:avLst/>
            <a:gdLst>
              <a:gd name="connsiteX0" fmla="*/ 0 w 9780102"/>
              <a:gd name="connsiteY0" fmla="*/ 0 h 432000"/>
              <a:gd name="connsiteX1" fmla="*/ 9780102 w 9780102"/>
              <a:gd name="connsiteY1" fmla="*/ 0 h 432000"/>
              <a:gd name="connsiteX2" fmla="*/ 9780102 w 9780102"/>
              <a:gd name="connsiteY2" fmla="*/ 432000 h 432000"/>
              <a:gd name="connsiteX3" fmla="*/ 0 w 9780102"/>
              <a:gd name="connsiteY3" fmla="*/ 432000 h 4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0102" h="432000">
                <a:moveTo>
                  <a:pt x="0" y="0"/>
                </a:moveTo>
                <a:lnTo>
                  <a:pt x="9780102" y="0"/>
                </a:lnTo>
                <a:lnTo>
                  <a:pt x="9780102" y="43200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8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bg-BG" noProof="0"/>
              <a:t>Щракнете, за да редактирате заглавието на страница</a:t>
            </a:r>
          </a:p>
        </p:txBody>
      </p:sp>
      <p:sp>
        <p:nvSpPr>
          <p:cNvPr id="3" name="Контейнер за текст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11328000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bg-BG" noProof="0"/>
              <a:t>Редактиране на стиловете на текста на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5" name="Контейнер за долен колонтитул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439820"/>
            <a:ext cx="5664000" cy="2950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bg-BG">
                <a:solidFill>
                  <a:prstClr val="black">
                    <a:lumMod val="75000"/>
                    <a:lumOff val="25000"/>
                  </a:prstClr>
                </a:solidFill>
              </a:rPr>
              <a:t>Добавяне на долен колонтитул</a:t>
            </a:r>
          </a:p>
        </p:txBody>
      </p:sp>
      <p:sp>
        <p:nvSpPr>
          <p:cNvPr id="6" name="Контейнер за номер на слайд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0000" y="6371351"/>
            <a:ext cx="432000" cy="432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‹#›</a:t>
            </a:fld>
            <a:endParaRPr lang="bg-BG">
              <a:solidFill>
                <a:srgbClr val="FFFFFF"/>
              </a:solidFill>
            </a:endParaRPr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10243100" y="6422491"/>
            <a:ext cx="1053900" cy="380860"/>
          </a:xfrm>
          <a:prstGeom prst="rect">
            <a:avLst/>
          </a:prstGeom>
          <a:noFill/>
        </p:spPr>
        <p:txBody>
          <a:bodyPr wrap="square" tIns="108000" bIns="0" rtlCol="0" anchor="ctr">
            <a:spAutoFit/>
          </a:bodyPr>
          <a:lstStyle/>
          <a:p>
            <a:pPr algn="r">
              <a:lnSpc>
                <a:spcPts val="1000"/>
              </a:lnSpc>
            </a:pPr>
            <a:r>
              <a:rPr lang="bg-BG" sz="2500" b="1" spc="-100">
                <a:solidFill>
                  <a:srgbClr val="25C6E3"/>
                </a:solidFill>
                <a:latin typeface="Corbel"/>
              </a:rPr>
              <a:t>TREY</a:t>
            </a:r>
            <a:r>
              <a:rPr lang="bg-BG" sz="1600" b="1" spc="-100">
                <a:solidFill>
                  <a:srgbClr val="25C6E3"/>
                </a:solidFill>
                <a:latin typeface="Corbel"/>
              </a:rPr>
              <a:t> </a:t>
            </a:r>
            <a:br>
              <a:rPr lang="bg-BG" sz="1600" b="1" spc="-100">
                <a:solidFill>
                  <a:srgbClr val="25C6E3"/>
                </a:solidFill>
                <a:latin typeface="Corbel"/>
              </a:rPr>
            </a:br>
            <a:r>
              <a:rPr lang="bg-BG" sz="1200" spc="140">
                <a:solidFill>
                  <a:prstClr val="black">
                    <a:lumMod val="75000"/>
                    <a:lumOff val="25000"/>
                  </a:prstClr>
                </a:solidFill>
                <a:latin typeface="Corbel"/>
              </a:rPr>
              <a:t>research</a:t>
            </a:r>
          </a:p>
        </p:txBody>
      </p:sp>
      <p:sp>
        <p:nvSpPr>
          <p:cNvPr id="9" name="Правоъгълник 8">
            <a:extLst>
              <a:ext uri="{FF2B5EF4-FFF2-40B4-BE49-F238E27FC236}">
                <a16:creationId xmlns:a16="http://schemas.microsoft.com/office/drawing/2014/main" id="{4BC39664-EB8B-4A32-915A-D4308F79277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sp>
        <p:nvSpPr>
          <p:cNvPr id="29" name="Правоъгълник 28">
            <a:extLst>
              <a:ext uri="{FF2B5EF4-FFF2-40B4-BE49-F238E27FC236}">
                <a16:creationId xmlns:a16="http://schemas.microsoft.com/office/drawing/2014/main" id="{9B49670D-8F18-44A8-B217-67B412095C0D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  <p:cxnSp>
        <p:nvCxnSpPr>
          <p:cNvPr id="18" name="Право съединение 17">
            <a:extLst>
              <a:ext uri="{FF2B5EF4-FFF2-40B4-BE49-F238E27FC236}">
                <a16:creationId xmlns:a16="http://schemas.microsoft.com/office/drawing/2014/main" id="{030FA059-EC32-4FFF-9673-48849B2FA43A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6371351"/>
            <a:ext cx="12191999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6858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15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Text Box 28"/>
          <p:cNvSpPr txBox="1">
            <a:spLocks noChangeArrowheads="1"/>
          </p:cNvSpPr>
          <p:nvPr userDrawn="1"/>
        </p:nvSpPr>
        <p:spPr bwMode="auto">
          <a:xfrm>
            <a:off x="4464051" y="6237288"/>
            <a:ext cx="298902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bg-BG" sz="1800">
                <a:solidFill>
                  <a:srgbClr val="000000"/>
                </a:solidFill>
                <a:hlinkClick r:id="rId13"/>
              </a:rPr>
              <a:t>Free Powerpoint Templates</a:t>
            </a:r>
            <a:endParaRPr lang="fr-FR" altLang="bg-BG" sz="1800">
              <a:solidFill>
                <a:srgbClr val="000000"/>
              </a:solidFill>
            </a:endParaRPr>
          </a:p>
        </p:txBody>
      </p:sp>
      <p:pic>
        <p:nvPicPr>
          <p:cNvPr id="1051" name="Picture 27" descr="nb v rufghjfg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2" name="Text Box 8"/>
          <p:cNvSpPr txBox="1">
            <a:spLocks noChangeArrowheads="1"/>
          </p:cNvSpPr>
          <p:nvPr userDrawn="1"/>
        </p:nvSpPr>
        <p:spPr bwMode="auto">
          <a:xfrm>
            <a:off x="10617200" y="6375401"/>
            <a:ext cx="10823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bg-BG" sz="1800" b="1">
                <a:solidFill>
                  <a:srgbClr val="FFFFFF"/>
                </a:solidFill>
              </a:rPr>
              <a:t>Page </a:t>
            </a:r>
            <a:fld id="{FDF0B86E-5EA8-4E21-B4C4-69862114D2F4}" type="slidenum">
              <a:rPr lang="fr-FR" altLang="bg-BG" sz="1800" b="1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 altLang="bg-BG" sz="18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860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Text Box 28"/>
          <p:cNvSpPr txBox="1">
            <a:spLocks noChangeArrowheads="1"/>
          </p:cNvSpPr>
          <p:nvPr userDrawn="1"/>
        </p:nvSpPr>
        <p:spPr bwMode="auto">
          <a:xfrm>
            <a:off x="4464051" y="6237288"/>
            <a:ext cx="298902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bg-BG" sz="1800">
                <a:solidFill>
                  <a:srgbClr val="000000"/>
                </a:solidFill>
                <a:hlinkClick r:id="rId13"/>
              </a:rPr>
              <a:t>Free Powerpoint Templates</a:t>
            </a:r>
            <a:endParaRPr lang="fr-FR" altLang="bg-BG" sz="1800">
              <a:solidFill>
                <a:srgbClr val="000000"/>
              </a:solidFill>
            </a:endParaRPr>
          </a:p>
        </p:txBody>
      </p:sp>
      <p:pic>
        <p:nvPicPr>
          <p:cNvPr id="1051" name="Picture 27" descr="nb v rufghjfg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2" name="Text Box 8"/>
          <p:cNvSpPr txBox="1">
            <a:spLocks noChangeArrowheads="1"/>
          </p:cNvSpPr>
          <p:nvPr userDrawn="1"/>
        </p:nvSpPr>
        <p:spPr bwMode="auto">
          <a:xfrm>
            <a:off x="10617200" y="6375401"/>
            <a:ext cx="10823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bg-BG" sz="1800" b="1">
                <a:solidFill>
                  <a:srgbClr val="FFFFFF"/>
                </a:solidFill>
              </a:rPr>
              <a:t>Page </a:t>
            </a:r>
            <a:fld id="{FDF0B86E-5EA8-4E21-B4C4-69862114D2F4}" type="slidenum">
              <a:rPr lang="fr-FR" altLang="bg-BG" sz="1800" b="1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 altLang="bg-BG" sz="18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393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1D82E-DC9A-49C7-B990-8FCE01B006D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A0341-34D7-4E81-A0BC-67D6F340A52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8468747" y="6505694"/>
            <a:ext cx="32065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800" dirty="0">
                <a:solidFill>
                  <a:prstClr val="black"/>
                </a:solidFill>
                <a:hlinkClick r:id="rId14"/>
              </a:rPr>
              <a:t>http://presentation-creation.ru/</a:t>
            </a:r>
            <a:endParaRPr lang="en-US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456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F18DC21-DDA5-40B0-B34A-105ABF39023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ACB4A-3D48-4C60-9B6F-E48C149B0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89FC38-D932-4D98-BCB8-E614BD1EC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8F74EC-C527-4661-9336-8F83539DDB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E6A6C-6192-4023-A528-E770F813FD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42BFC9-FBD5-455C-B89A-C03C184B5A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CA6469-231B-4EE7-B684-18BD926566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02144-D782-4DD5-A7B0-8B19D95C51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271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jp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g"/><Relationship Id="rId10" Type="http://schemas.openxmlformats.org/officeDocument/2006/relationships/image" Target="../media/image28.jpeg"/><Relationship Id="rId4" Type="http://schemas.openxmlformats.org/officeDocument/2006/relationships/image" Target="../media/image22.jpg"/><Relationship Id="rId9" Type="http://schemas.openxmlformats.org/officeDocument/2006/relationships/image" Target="../media/image2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4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7" Type="http://schemas.openxmlformats.org/officeDocument/2006/relationships/image" Target="../media/image5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6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6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9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Контейнер за картина 11" descr="Ръце, които образуват кръг">
            <a:extLst>
              <a:ext uri="{FF2B5EF4-FFF2-40B4-BE49-F238E27FC236}">
                <a16:creationId xmlns:a16="http://schemas.microsoft.com/office/drawing/2014/main" id="{AA8A1CBA-9BB5-2246-9F4B-98EAD7C901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04025"/>
          </a:xfrm>
        </p:spPr>
      </p:pic>
      <p:sp>
        <p:nvSpPr>
          <p:cNvPr id="3" name="Заглавие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2115651"/>
            <a:ext cx="12192000" cy="1261295"/>
          </a:xfrm>
        </p:spPr>
        <p:txBody>
          <a:bodyPr tIns="324000" rtlCol="0"/>
          <a:lstStyle/>
          <a:p>
            <a:pPr algn="ctr"/>
            <a:r>
              <a:rPr lang="bg-BG" sz="28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lang="bg-BG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РЪКА ЗА РЪКА КЪМ ПОЗНАНИЯ, УМЕНИЯ И </a:t>
            </a:r>
            <a:r>
              <a:rPr lang="bg-BG" sz="28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УСПЕХ</a:t>
            </a:r>
            <a:r>
              <a:rPr lang="bg-BG" sz="54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sz="54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54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 </a:t>
            </a:r>
            <a:r>
              <a:rPr lang="bg-BG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№ 2020-1-BG01-KA102-078103 </a:t>
            </a:r>
            <a:endParaRPr lang="bg-BG" sz="2800" dirty="0">
              <a:solidFill>
                <a:srgbClr val="FF0000"/>
              </a:solidFill>
            </a:endParaRPr>
          </a:p>
        </p:txBody>
      </p:sp>
      <p:sp>
        <p:nvSpPr>
          <p:cNvPr id="4" name="Подзаглавие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2229" y="5677567"/>
            <a:ext cx="9013371" cy="580921"/>
          </a:xfrm>
          <a:solidFill>
            <a:schemeClr val="accent3">
              <a:lumMod val="60000"/>
              <a:lumOff val="40000"/>
              <a:alpha val="80000"/>
            </a:schemeClr>
          </a:solidFill>
        </p:spPr>
        <p:txBody>
          <a:bodyPr rtlCol="0"/>
          <a:lstStyle/>
          <a:p>
            <a:pPr algn="ctr" rtl="0"/>
            <a:r>
              <a:rPr lang="bg-BG" sz="2400" b="1" dirty="0" smtClean="0">
                <a:solidFill>
                  <a:schemeClr val="accent5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ПРОФЕСИОНАЛНА ГИМНАЗИЯ „МАРИН ПОПОВ“ град Севлиево</a:t>
            </a:r>
            <a:endParaRPr lang="bg-BG" sz="2400" b="1" dirty="0">
              <a:solidFill>
                <a:schemeClr val="accent5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 descr="ПРОЕКТ &amp;quot;Еразъм +&amp;quot; - ПГХТ &amp;quot;Акад. Н. Д. Зелинский&amp;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76800" cy="107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Картина 6" descr="Два восходящих человеческих силуэта — стоковое фото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2133600"/>
            <a:ext cx="1719942" cy="12433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307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530874-C1C7-439C-8810-42F8AF220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75800">
            <a:off x="119162" y="73877"/>
            <a:ext cx="1667256" cy="826366"/>
          </a:xfrm>
        </p:spPr>
        <p:txBody>
          <a:bodyPr/>
          <a:lstStyle/>
          <a:p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ЦЕЛИ:</a:t>
            </a:r>
            <a:endParaRPr lang="en-US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F798781C-C571-44ED-9CA2-17B45630AD1E}"/>
              </a:ext>
            </a:extLst>
          </p:cNvPr>
          <p:cNvGrpSpPr>
            <a:grpSpLocks/>
          </p:cNvGrpSpPr>
          <p:nvPr/>
        </p:nvGrpSpPr>
        <p:grpSpPr bwMode="auto">
          <a:xfrm>
            <a:off x="1075929" y="3385368"/>
            <a:ext cx="9056688" cy="555625"/>
            <a:chOff x="1248" y="1440"/>
            <a:chExt cx="5705" cy="350"/>
          </a:xfrm>
        </p:grpSpPr>
        <p:sp>
          <p:nvSpPr>
            <p:cNvPr id="5" name="Line 3">
              <a:extLst>
                <a:ext uri="{FF2B5EF4-FFF2-40B4-BE49-F238E27FC236}">
                  <a16:creationId xmlns:a16="http://schemas.microsoft.com/office/drawing/2014/main" id="{C72E5124-F16F-4AED-BD46-D41B14678452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241406FE-558E-4B86-8E9F-008B608DC2B9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Text Box 5">
              <a:extLst>
                <a:ext uri="{FF2B5EF4-FFF2-40B4-BE49-F238E27FC236}">
                  <a16:creationId xmlns:a16="http://schemas.microsoft.com/office/drawing/2014/main" id="{46D91B77-6AB9-487F-AB7F-2B0C0AB3538C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871" y="1454"/>
              <a:ext cx="508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bg-BG" b="1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да развият умението за общуване с работодатели и колеги, да работят в </a:t>
              </a:r>
              <a:r>
                <a:rPr lang="bg-BG" b="1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екип;</a:t>
              </a:r>
              <a:endParaRPr lang="en-US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8" name="Text Box 6">
              <a:extLst>
                <a:ext uri="{FF2B5EF4-FFF2-40B4-BE49-F238E27FC236}">
                  <a16:creationId xmlns:a16="http://schemas.microsoft.com/office/drawing/2014/main" id="{6511EB55-F1AE-402C-B9F7-59453E5610F2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14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4</a:t>
              </a:r>
            </a:p>
          </p:txBody>
        </p:sp>
      </p:grpSp>
      <p:grpSp>
        <p:nvGrpSpPr>
          <p:cNvPr id="9" name="Group 7">
            <a:extLst>
              <a:ext uri="{FF2B5EF4-FFF2-40B4-BE49-F238E27FC236}">
                <a16:creationId xmlns:a16="http://schemas.microsoft.com/office/drawing/2014/main" id="{FB7736C8-AB6F-46E5-B03B-5128FEC9F1DE}"/>
              </a:ext>
            </a:extLst>
          </p:cNvPr>
          <p:cNvGrpSpPr>
            <a:grpSpLocks/>
          </p:cNvGrpSpPr>
          <p:nvPr/>
        </p:nvGrpSpPr>
        <p:grpSpPr bwMode="auto">
          <a:xfrm>
            <a:off x="987323" y="813907"/>
            <a:ext cx="9156700" cy="555796"/>
            <a:chOff x="1248" y="2030"/>
            <a:chExt cx="5768" cy="350"/>
          </a:xfrm>
        </p:grpSpPr>
        <p:sp>
          <p:nvSpPr>
            <p:cNvPr id="10" name="Line 8">
              <a:extLst>
                <a:ext uri="{FF2B5EF4-FFF2-40B4-BE49-F238E27FC236}">
                  <a16:creationId xmlns:a16="http://schemas.microsoft.com/office/drawing/2014/main" id="{6EB8273C-DC4A-42F0-844A-24E093B6814D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2740D91D-6244-4746-96EC-002251A2B880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Text Box 10">
              <a:extLst>
                <a:ext uri="{FF2B5EF4-FFF2-40B4-BE49-F238E27FC236}">
                  <a16:creationId xmlns:a16="http://schemas.microsoft.com/office/drawing/2014/main" id="{80E28302-7096-4D5C-A94A-3D58238BA238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927" y="2072"/>
              <a:ext cx="508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bg-BG" b="1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учениците да усъвършенстват професионалните си умения и </a:t>
              </a:r>
              <a:r>
                <a:rPr lang="bg-BG" b="1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компетентности</a:t>
              </a:r>
              <a:r>
                <a:rPr lang="bg-BG" b="1" dirty="0">
                  <a:solidFill>
                    <a:schemeClr val="accent1">
                      <a:lumMod val="50000"/>
                    </a:schemeClr>
                  </a:solidFill>
                </a:rPr>
                <a:t>;</a:t>
              </a:r>
              <a:endParaRPr lang="en-US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3" name="Text Box 11">
              <a:extLst>
                <a:ext uri="{FF2B5EF4-FFF2-40B4-BE49-F238E27FC236}">
                  <a16:creationId xmlns:a16="http://schemas.microsoft.com/office/drawing/2014/main" id="{F589AD2E-D203-4106-BE37-C9A64F22B142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20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1</a:t>
              </a: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6A1B1E00-049F-4F3E-8BB0-08F80211946D}"/>
              </a:ext>
            </a:extLst>
          </p:cNvPr>
          <p:cNvGrpSpPr>
            <a:grpSpLocks/>
          </p:cNvGrpSpPr>
          <p:nvPr/>
        </p:nvGrpSpPr>
        <p:grpSpPr bwMode="auto">
          <a:xfrm>
            <a:off x="1075929" y="1662682"/>
            <a:ext cx="5105400" cy="555625"/>
            <a:chOff x="1248" y="2640"/>
            <a:chExt cx="3216" cy="350"/>
          </a:xfrm>
        </p:grpSpPr>
        <p:sp>
          <p:nvSpPr>
            <p:cNvPr id="15" name="Line 13">
              <a:extLst>
                <a:ext uri="{FF2B5EF4-FFF2-40B4-BE49-F238E27FC236}">
                  <a16:creationId xmlns:a16="http://schemas.microsoft.com/office/drawing/2014/main" id="{CCDEA3BC-D1A8-4E24-85A4-FB14CEA23F77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2681FB68-6A05-4F6B-83A8-3DBDF3A503D0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Text Box 15">
              <a:extLst>
                <a:ext uri="{FF2B5EF4-FFF2-40B4-BE49-F238E27FC236}">
                  <a16:creationId xmlns:a16="http://schemas.microsoft.com/office/drawing/2014/main" id="{AA8F7D40-FDDB-4417-82EA-2D2EF7FF4B66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256" y="2682"/>
              <a:ext cx="1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18" name="Text Box 16">
              <a:extLst>
                <a:ext uri="{FF2B5EF4-FFF2-40B4-BE49-F238E27FC236}">
                  <a16:creationId xmlns:a16="http://schemas.microsoft.com/office/drawing/2014/main" id="{2EE10F2F-010D-49D2-91FC-D0602E30FD7A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26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2</a:t>
              </a:r>
            </a:p>
          </p:txBody>
        </p:sp>
      </p:grpSp>
      <p:grpSp>
        <p:nvGrpSpPr>
          <p:cNvPr id="19" name="Group 17">
            <a:extLst>
              <a:ext uri="{FF2B5EF4-FFF2-40B4-BE49-F238E27FC236}">
                <a16:creationId xmlns:a16="http://schemas.microsoft.com/office/drawing/2014/main" id="{814A5598-69FA-4730-82C1-8FF0719972FC}"/>
              </a:ext>
            </a:extLst>
          </p:cNvPr>
          <p:cNvGrpSpPr>
            <a:grpSpLocks/>
          </p:cNvGrpSpPr>
          <p:nvPr/>
        </p:nvGrpSpPr>
        <p:grpSpPr bwMode="auto">
          <a:xfrm>
            <a:off x="1075929" y="2523642"/>
            <a:ext cx="7966076" cy="555625"/>
            <a:chOff x="1248" y="3230"/>
            <a:chExt cx="5018" cy="350"/>
          </a:xfrm>
        </p:grpSpPr>
        <p:sp>
          <p:nvSpPr>
            <p:cNvPr id="20" name="Line 18">
              <a:extLst>
                <a:ext uri="{FF2B5EF4-FFF2-40B4-BE49-F238E27FC236}">
                  <a16:creationId xmlns:a16="http://schemas.microsoft.com/office/drawing/2014/main" id="{8092F9FF-4737-4435-AA86-BB87CECE6AD9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6921942A-9157-4931-8E81-73CE70EEE849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Text Box 20">
              <a:extLst>
                <a:ext uri="{FF2B5EF4-FFF2-40B4-BE49-F238E27FC236}">
                  <a16:creationId xmlns:a16="http://schemas.microsoft.com/office/drawing/2014/main" id="{1BF186BC-7B52-4FFF-A95C-E3D516643128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871" y="3283"/>
              <a:ext cx="439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bg-BG" b="1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да повишат интереса и мотивацията си към изучаваната </a:t>
              </a:r>
              <a:r>
                <a:rPr lang="bg-BG" b="1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професия;</a:t>
              </a:r>
              <a:endParaRPr lang="en-US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23" name="Text Box 21">
              <a:extLst>
                <a:ext uri="{FF2B5EF4-FFF2-40B4-BE49-F238E27FC236}">
                  <a16:creationId xmlns:a16="http://schemas.microsoft.com/office/drawing/2014/main" id="{38A6F3FB-5F6F-4C44-8426-0351E94BC35D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3</a:t>
              </a:r>
            </a:p>
          </p:txBody>
        </p:sp>
      </p:grpSp>
      <p:grpSp>
        <p:nvGrpSpPr>
          <p:cNvPr id="24" name="Group 22">
            <a:extLst>
              <a:ext uri="{FF2B5EF4-FFF2-40B4-BE49-F238E27FC236}">
                <a16:creationId xmlns:a16="http://schemas.microsoft.com/office/drawing/2014/main" id="{473C1578-D4E9-44AB-AB6C-DFE7C829F102}"/>
              </a:ext>
            </a:extLst>
          </p:cNvPr>
          <p:cNvGrpSpPr>
            <a:grpSpLocks/>
          </p:cNvGrpSpPr>
          <p:nvPr/>
        </p:nvGrpSpPr>
        <p:grpSpPr bwMode="auto">
          <a:xfrm>
            <a:off x="1075929" y="4267273"/>
            <a:ext cx="10999788" cy="555625"/>
            <a:chOff x="1248" y="3230"/>
            <a:chExt cx="6929" cy="350"/>
          </a:xfrm>
        </p:grpSpPr>
        <p:sp>
          <p:nvSpPr>
            <p:cNvPr id="25" name="Line 23">
              <a:extLst>
                <a:ext uri="{FF2B5EF4-FFF2-40B4-BE49-F238E27FC236}">
                  <a16:creationId xmlns:a16="http://schemas.microsoft.com/office/drawing/2014/main" id="{02BAE527-8CE2-4280-8BF5-93B99F9A4FA0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Rectangle 24">
              <a:extLst>
                <a:ext uri="{FF2B5EF4-FFF2-40B4-BE49-F238E27FC236}">
                  <a16:creationId xmlns:a16="http://schemas.microsoft.com/office/drawing/2014/main" id="{32089ABD-B8B6-4395-B094-18AD1E566D8F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Text Box 25">
              <a:extLst>
                <a:ext uri="{FF2B5EF4-FFF2-40B4-BE49-F238E27FC236}">
                  <a16:creationId xmlns:a16="http://schemas.microsoft.com/office/drawing/2014/main" id="{1F3C1857-00C9-42E5-A606-F4CB9D262DCA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871" y="3261"/>
              <a:ext cx="630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bg-BG" b="1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да повишат увереността в собствените си възможности чрез вземане на самостоятелни </a:t>
              </a:r>
              <a:r>
                <a:rPr lang="bg-BG" b="1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решения;</a:t>
              </a:r>
              <a:endParaRPr lang="en-US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28" name="Text Box 26">
              <a:extLst>
                <a:ext uri="{FF2B5EF4-FFF2-40B4-BE49-F238E27FC236}">
                  <a16:creationId xmlns:a16="http://schemas.microsoft.com/office/drawing/2014/main" id="{49EA8907-FD5C-4791-889F-22059033F66A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5</a:t>
              </a:r>
            </a:p>
          </p:txBody>
        </p:sp>
      </p:grpSp>
      <p:sp>
        <p:nvSpPr>
          <p:cNvPr id="3" name="Правоъгълник 2"/>
          <p:cNvSpPr/>
          <p:nvPr/>
        </p:nvSpPr>
        <p:spPr>
          <a:xfrm>
            <a:off x="2065236" y="1666724"/>
            <a:ext cx="55242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 изградят трудови навици в реална работна </a:t>
            </a:r>
            <a:r>
              <a:rPr lang="bg-BG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среда;</a:t>
            </a:r>
            <a:endParaRPr lang="bg-BG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35" name="Group 22">
            <a:extLst>
              <a:ext uri="{FF2B5EF4-FFF2-40B4-BE49-F238E27FC236}">
                <a16:creationId xmlns:a16="http://schemas.microsoft.com/office/drawing/2014/main" id="{473C1578-D4E9-44AB-AB6C-DFE7C829F102}"/>
              </a:ext>
            </a:extLst>
          </p:cNvPr>
          <p:cNvGrpSpPr>
            <a:grpSpLocks/>
          </p:cNvGrpSpPr>
          <p:nvPr/>
        </p:nvGrpSpPr>
        <p:grpSpPr bwMode="auto">
          <a:xfrm>
            <a:off x="1075889" y="5084043"/>
            <a:ext cx="5105401" cy="555625"/>
            <a:chOff x="1248" y="3230"/>
            <a:chExt cx="3216" cy="350"/>
          </a:xfrm>
        </p:grpSpPr>
        <p:sp>
          <p:nvSpPr>
            <p:cNvPr id="36" name="Line 23">
              <a:extLst>
                <a:ext uri="{FF2B5EF4-FFF2-40B4-BE49-F238E27FC236}">
                  <a16:creationId xmlns:a16="http://schemas.microsoft.com/office/drawing/2014/main" id="{02BAE527-8CE2-4280-8BF5-93B99F9A4FA0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Rectangle 24">
              <a:extLst>
                <a:ext uri="{FF2B5EF4-FFF2-40B4-BE49-F238E27FC236}">
                  <a16:creationId xmlns:a16="http://schemas.microsoft.com/office/drawing/2014/main" id="{32089ABD-B8B6-4395-B094-18AD1E566D8F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Text Box 25">
              <a:extLst>
                <a:ext uri="{FF2B5EF4-FFF2-40B4-BE49-F238E27FC236}">
                  <a16:creationId xmlns:a16="http://schemas.microsoft.com/office/drawing/2014/main" id="{1F3C1857-00C9-42E5-A606-F4CB9D262DCA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871" y="3244"/>
              <a:ext cx="242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bg-BG" b="1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да разширят културния си </a:t>
              </a:r>
              <a:r>
                <a:rPr lang="bg-BG" b="1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кръгозор;</a:t>
              </a:r>
              <a:endParaRPr lang="en-US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39" name="Text Box 26">
              <a:extLst>
                <a:ext uri="{FF2B5EF4-FFF2-40B4-BE49-F238E27FC236}">
                  <a16:creationId xmlns:a16="http://schemas.microsoft.com/office/drawing/2014/main" id="{49EA8907-FD5C-4791-889F-22059033F66A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bg-BG" sz="2400" b="1" dirty="0">
                  <a:solidFill>
                    <a:srgbClr val="FFFFFF"/>
                  </a:solidFill>
                </a:rPr>
                <a:t>6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0" name="Group 7">
            <a:extLst>
              <a:ext uri="{FF2B5EF4-FFF2-40B4-BE49-F238E27FC236}">
                <a16:creationId xmlns:a16="http://schemas.microsoft.com/office/drawing/2014/main" id="{FB7736C8-AB6F-46E5-B03B-5128FEC9F1DE}"/>
              </a:ext>
            </a:extLst>
          </p:cNvPr>
          <p:cNvGrpSpPr>
            <a:grpSpLocks/>
          </p:cNvGrpSpPr>
          <p:nvPr/>
        </p:nvGrpSpPr>
        <p:grpSpPr bwMode="auto">
          <a:xfrm>
            <a:off x="1075889" y="5994428"/>
            <a:ext cx="6018213" cy="555625"/>
            <a:chOff x="1248" y="2030"/>
            <a:chExt cx="3791" cy="350"/>
          </a:xfrm>
        </p:grpSpPr>
        <p:sp>
          <p:nvSpPr>
            <p:cNvPr id="41" name="Line 8">
              <a:extLst>
                <a:ext uri="{FF2B5EF4-FFF2-40B4-BE49-F238E27FC236}">
                  <a16:creationId xmlns:a16="http://schemas.microsoft.com/office/drawing/2014/main" id="{6EB8273C-DC4A-42F0-844A-24E093B6814D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Rectangle 9">
              <a:extLst>
                <a:ext uri="{FF2B5EF4-FFF2-40B4-BE49-F238E27FC236}">
                  <a16:creationId xmlns:a16="http://schemas.microsoft.com/office/drawing/2014/main" id="{2740D91D-6244-4746-96EC-002251A2B880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Text Box 10">
              <a:extLst>
                <a:ext uri="{FF2B5EF4-FFF2-40B4-BE49-F238E27FC236}">
                  <a16:creationId xmlns:a16="http://schemas.microsoft.com/office/drawing/2014/main" id="{80E28302-7096-4D5C-A94A-3D58238BA238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871" y="2088"/>
              <a:ext cx="316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bg-BG" b="1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да са  конкурентноспособни на пазара на </a:t>
              </a:r>
              <a:r>
                <a:rPr lang="bg-BG" b="1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труда.</a:t>
              </a:r>
              <a:endParaRPr lang="en-US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44" name="Text Box 11">
              <a:extLst>
                <a:ext uri="{FF2B5EF4-FFF2-40B4-BE49-F238E27FC236}">
                  <a16:creationId xmlns:a16="http://schemas.microsoft.com/office/drawing/2014/main" id="{F589AD2E-D203-4106-BE37-C9A64F22B142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bg-BG" sz="2400" b="1" dirty="0">
                  <a:solidFill>
                    <a:srgbClr val="FFFFFF"/>
                  </a:solidFill>
                </a:rPr>
                <a:t>7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7529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0" name="Picture 22" descr="bvcb dfbvcdf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6129" y="5098596"/>
            <a:ext cx="2345871" cy="175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10768" y="122810"/>
            <a:ext cx="10515600" cy="1325563"/>
          </a:xfrm>
        </p:spPr>
        <p:txBody>
          <a:bodyPr/>
          <a:lstStyle/>
          <a:p>
            <a:r>
              <a:rPr lang="bg-B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периода 1 юли – 31 юли 2021г. </a:t>
            </a:r>
            <a:r>
              <a:rPr lang="bg-BG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bg-BG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g-BG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 </a:t>
            </a:r>
            <a:r>
              <a:rPr lang="bg-B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ученици, обучаващи се в специалността „Механизация на селското стопанство“,  имаха възможността да проведат практическо обучение в сервизи в </a:t>
            </a:r>
            <a:r>
              <a:rPr lang="bg-BG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bg-BG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g-BG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</a:t>
            </a:r>
            <a:r>
              <a:rPr lang="bg-B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Сарагоса, Испания.</a:t>
            </a:r>
            <a:endParaRPr lang="bg-BG" dirty="0">
              <a:solidFill>
                <a:schemeClr val="bg1"/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816" y="4361688"/>
            <a:ext cx="3950208" cy="238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6138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3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 descr="карта на Испания -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472" y="0"/>
            <a:ext cx="9013372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671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92D050">
            <a:alpha val="5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257" y="1666986"/>
            <a:ext cx="6217407" cy="3998006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3048"/>
            <a:ext cx="2928257" cy="300037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928256" cy="2950028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625" y="3813048"/>
            <a:ext cx="3000375" cy="3000375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664" y="1"/>
            <a:ext cx="3091542" cy="295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0857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лавие 12"/>
          <p:cNvSpPr>
            <a:spLocks noGrp="1"/>
          </p:cNvSpPr>
          <p:nvPr>
            <p:ph type="title"/>
          </p:nvPr>
        </p:nvSpPr>
        <p:spPr>
          <a:xfrm>
            <a:off x="0" y="146957"/>
            <a:ext cx="12045043" cy="843643"/>
          </a:xfrm>
        </p:spPr>
        <p:txBody>
          <a:bodyPr rtlCol="0">
            <a:normAutofit fontScale="90000"/>
          </a:bodyPr>
          <a:lstStyle/>
          <a:p>
            <a:r>
              <a:rPr lang="bg-BG" b="1" dirty="0" smtClean="0">
                <a:solidFill>
                  <a:schemeClr val="accent5">
                    <a:lumMod val="75000"/>
                  </a:schemeClr>
                </a:solidFill>
              </a:rPr>
              <a:t>Сарагоса </a:t>
            </a:r>
            <a:r>
              <a:rPr lang="bg-BG" b="1" dirty="0">
                <a:solidFill>
                  <a:schemeClr val="accent5">
                    <a:lumMod val="75000"/>
                  </a:schemeClr>
                </a:solidFill>
              </a:rPr>
              <a:t>е петият по големина град в </a:t>
            </a:r>
            <a:r>
              <a:rPr lang="bg-BG" b="1" dirty="0" smtClean="0">
                <a:solidFill>
                  <a:schemeClr val="accent5">
                    <a:lumMod val="75000"/>
                  </a:schemeClr>
                </a:solidFill>
              </a:rPr>
              <a:t>Испания и </a:t>
            </a:r>
            <a:r>
              <a:rPr lang="bg-BG" b="1" dirty="0">
                <a:solidFill>
                  <a:schemeClr val="accent5">
                    <a:lumMod val="75000"/>
                  </a:schemeClr>
                </a:solidFill>
              </a:rPr>
              <a:t>има 2000 годишна </a:t>
            </a:r>
            <a:r>
              <a:rPr lang="bg-BG" b="1" dirty="0" smtClean="0">
                <a:solidFill>
                  <a:schemeClr val="accent5">
                    <a:lumMod val="75000"/>
                  </a:schemeClr>
                </a:solidFill>
              </a:rPr>
              <a:t>история.  </a:t>
            </a:r>
            <a:endParaRPr lang="bg-BG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290" y="1117600"/>
            <a:ext cx="3207655" cy="2666999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9084" y="1093104"/>
            <a:ext cx="3055258" cy="269149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521" y="3911599"/>
            <a:ext cx="3218423" cy="294640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144" y="2507343"/>
            <a:ext cx="1240289" cy="1404256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735" y="4855028"/>
            <a:ext cx="1050586" cy="1539417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9084" y="3911599"/>
            <a:ext cx="2917371" cy="2861124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52" y="1150773"/>
            <a:ext cx="2944601" cy="2633826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52" y="3911600"/>
            <a:ext cx="2933832" cy="2861124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898" y="2507343"/>
            <a:ext cx="1053192" cy="1404256"/>
          </a:xfrm>
          <a:prstGeom prst="rect">
            <a:avLst/>
          </a:prstGeom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144" y="4855028"/>
            <a:ext cx="1240289" cy="153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6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27" y="249464"/>
            <a:ext cx="3047087" cy="3298371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27" y="3777343"/>
            <a:ext cx="3047087" cy="2993571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7686" y="3777343"/>
            <a:ext cx="3388461" cy="299357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1" y="377135"/>
            <a:ext cx="4572000" cy="6080142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7686" y="249463"/>
            <a:ext cx="3388461" cy="329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07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лавие 12"/>
          <p:cNvSpPr>
            <a:spLocks noGrp="1"/>
          </p:cNvSpPr>
          <p:nvPr>
            <p:ph type="title"/>
          </p:nvPr>
        </p:nvSpPr>
        <p:spPr>
          <a:xfrm>
            <a:off x="0" y="228600"/>
            <a:ext cx="12045043" cy="843643"/>
          </a:xfrm>
        </p:spPr>
        <p:txBody>
          <a:bodyPr rtlCol="0">
            <a:normAutofit fontScale="90000"/>
          </a:bodyPr>
          <a:lstStyle/>
          <a:p>
            <a:r>
              <a:rPr lang="bg-BG" dirty="0" smtClean="0"/>
              <a:t>Нашите </a:t>
            </a:r>
            <a:r>
              <a:rPr lang="bg-BG" dirty="0"/>
              <a:t>ученици усвояваха знания, умения и професионални </a:t>
            </a:r>
            <a:r>
              <a:rPr lang="bg-BG" dirty="0" smtClean="0"/>
              <a:t> компетентности.</a:t>
            </a:r>
            <a:endParaRPr lang="bg-BG" dirty="0"/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3165"/>
            <a:ext cx="3820886" cy="4065814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773" y="3946072"/>
            <a:ext cx="4139856" cy="2911928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875" y="1913165"/>
            <a:ext cx="3386137" cy="4065814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773" y="960661"/>
            <a:ext cx="4128332" cy="280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07883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346" y="1614712"/>
            <a:ext cx="4680857" cy="3510643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83456"/>
            <a:ext cx="3810000" cy="3062514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3365724"/>
            <a:ext cx="3809999" cy="331810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455"/>
            <a:ext cx="3257550" cy="3062515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65724"/>
            <a:ext cx="3257550" cy="331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61582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00375" cy="3000375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549" y="1186541"/>
            <a:ext cx="3000375" cy="300037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211839"/>
            <a:ext cx="3000375" cy="300037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0951" y="3918857"/>
            <a:ext cx="2951049" cy="293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15444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1251858"/>
          </a:xfrm>
        </p:spPr>
        <p:txBody>
          <a:bodyPr rtlCol="0">
            <a:normAutofit fontScale="92500" lnSpcReduction="20000"/>
          </a:bodyPr>
          <a:lstStyle/>
          <a:p>
            <a:pPr algn="just"/>
            <a:r>
              <a:rPr lang="bg-BG" b="1" dirty="0" smtClean="0"/>
              <a:t> Свободното </a:t>
            </a:r>
            <a:r>
              <a:rPr lang="bg-BG" b="1" dirty="0"/>
              <a:t>време беше организирано освен с почивка и с опознаване на културата, традициите и езикът на приемащата страна. В почивните дни имаше организирани посещения на забележителности, паркове и увеселителни центрове.</a:t>
            </a:r>
          </a:p>
          <a:p>
            <a:pPr algn="just" rtl="0"/>
            <a:endParaRPr lang="bg-BG" b="1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8" y="4495801"/>
            <a:ext cx="3135085" cy="220980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5770" y="910317"/>
            <a:ext cx="3026229" cy="1815873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778" y="3891414"/>
            <a:ext cx="2860221" cy="2964543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986" y="3015344"/>
            <a:ext cx="3434783" cy="2460170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943" y="1187600"/>
            <a:ext cx="2633662" cy="270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517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3080657"/>
            <a:ext cx="6705600" cy="3657600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5048250" cy="3080658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1"/>
            <a:ext cx="5257799" cy="3016104"/>
          </a:xfrm>
          <a:prstGeom prst="rect">
            <a:avLst/>
          </a:prstGeom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0971" y="3287485"/>
            <a:ext cx="4601029" cy="345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22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042" y="1937657"/>
            <a:ext cx="5664119" cy="3225913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80550"/>
            <a:ext cx="3297203" cy="2551947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348344"/>
            <a:ext cx="3429000" cy="2571750"/>
          </a:xfrm>
          <a:prstGeom prst="rect">
            <a:avLst/>
          </a:prstGeom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8344"/>
            <a:ext cx="3297202" cy="2133600"/>
          </a:xfrm>
          <a:prstGeom prst="rect">
            <a:avLst/>
          </a:prstGeom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622" y="3980550"/>
            <a:ext cx="3280377" cy="255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22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Контейнер за картина 31" descr="пляскаща ръка">
            <a:extLst>
              <a:ext uri="{FF2B5EF4-FFF2-40B4-BE49-F238E27FC236}">
                <a16:creationId xmlns:a16="http://schemas.microsoft.com/office/drawing/2014/main" id="{AAB6EE12-FEF8-FB41-A909-0DA61D7725C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04025"/>
          </a:xfrm>
        </p:spPr>
      </p:pic>
      <p:sp>
        <p:nvSpPr>
          <p:cNvPr id="14" name="Заглавие 13">
            <a:extLst>
              <a:ext uri="{FF2B5EF4-FFF2-40B4-BE49-F238E27FC236}">
                <a16:creationId xmlns:a16="http://schemas.microsoft.com/office/drawing/2014/main" id="{6C38D7A9-9299-4108-BB08-026F4B9CAE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0"/>
            <a:ext cx="12192000" cy="1524000"/>
          </a:xfrm>
        </p:spPr>
        <p:txBody>
          <a:bodyPr rtlCol="0"/>
          <a:lstStyle/>
          <a:p>
            <a:pPr algn="ctr"/>
            <a:r>
              <a:rPr lang="bg-BG" sz="3200" dirty="0" smtClean="0">
                <a:solidFill>
                  <a:schemeClr val="accent5">
                    <a:lumMod val="75000"/>
                    <a:lumOff val="25000"/>
                  </a:schemeClr>
                </a:solidFill>
              </a:rPr>
              <a:t> </a:t>
            </a:r>
            <a:r>
              <a:rPr lang="bg-BG" sz="3200" dirty="0">
                <a:solidFill>
                  <a:schemeClr val="accent5">
                    <a:lumMod val="75000"/>
                    <a:lumOff val="25000"/>
                  </a:schemeClr>
                </a:solidFill>
              </a:rPr>
              <a:t>На финала учениците получиха сертификат </a:t>
            </a:r>
            <a:r>
              <a:rPr lang="en-US" sz="3200" dirty="0">
                <a:solidFill>
                  <a:schemeClr val="accent5">
                    <a:lumMod val="75000"/>
                    <a:lumOff val="25000"/>
                  </a:schemeClr>
                </a:solidFill>
              </a:rPr>
              <a:t>Europass </a:t>
            </a:r>
            <a:r>
              <a:rPr lang="bg-BG" sz="3200" dirty="0">
                <a:solidFill>
                  <a:schemeClr val="accent5">
                    <a:lumMod val="75000"/>
                    <a:lumOff val="25000"/>
                  </a:schemeClr>
                </a:solidFill>
              </a:rPr>
              <a:t>мобилност и сертификат за завършено обучение и придобити професионални умения.</a:t>
            </a:r>
            <a:br>
              <a:rPr lang="bg-BG" sz="3200" dirty="0">
                <a:solidFill>
                  <a:schemeClr val="accent5">
                    <a:lumMod val="75000"/>
                    <a:lumOff val="25000"/>
                  </a:schemeClr>
                </a:solidFill>
              </a:rPr>
            </a:br>
            <a:endParaRPr lang="bg-BG" sz="3200" spc="-200" dirty="0">
              <a:solidFill>
                <a:schemeClr val="accent5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Контейнер за номер на слайд 11">
            <a:extLst>
              <a:ext uri="{FF2B5EF4-FFF2-40B4-BE49-F238E27FC236}">
                <a16:creationId xmlns:a16="http://schemas.microsoft.com/office/drawing/2014/main" id="{91814EC9-246A-4C6E-941E-5774FE72F08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14</a:t>
            </a:fld>
            <a:endParaRPr lang="bg-BG">
              <a:solidFill>
                <a:srgbClr val="FFFFFF"/>
              </a:solidFill>
            </a:endParaRPr>
          </a:p>
        </p:txBody>
      </p:sp>
      <p:pic>
        <p:nvPicPr>
          <p:cNvPr id="15" name="Картина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565" y="2085975"/>
            <a:ext cx="6025243" cy="377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7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Контейнер за картина 10" descr="Бюро с компютър, телефон, книги и др.">
            <a:extLst>
              <a:ext uri="{FF2B5EF4-FFF2-40B4-BE49-F238E27FC236}">
                <a16:creationId xmlns:a16="http://schemas.microsoft.com/office/drawing/2014/main" id="{2E7ADBC3-DECA-9F4C-9289-9E43C727592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0"/>
            <a:ext cx="12192001" cy="6860796"/>
          </a:xfrm>
        </p:spPr>
      </p:pic>
      <p:sp>
        <p:nvSpPr>
          <p:cNvPr id="3" name="Заглавие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629" y="5034168"/>
            <a:ext cx="12061371" cy="1540063"/>
          </a:xfrm>
        </p:spPr>
        <p:txBody>
          <a:bodyPr rtlCol="0"/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bg-BG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Придружаващите </a:t>
            </a:r>
            <a:r>
              <a:rPr lang="bg-BG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учители имаха възможността да обменят добри практики с екипа на партниращата испанска организация </a:t>
            </a:r>
            <a:r>
              <a:rPr lang="bg-BG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Мундус</a:t>
            </a:r>
            <a:r>
              <a:rPr lang="bg-BG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bg-BG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bg-BG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bg-BG" sz="4400" spc="0" dirty="0"/>
          </a:p>
        </p:txBody>
      </p:sp>
      <p:sp>
        <p:nvSpPr>
          <p:cNvPr id="5" name="Контейнер за номер на слайд 4">
            <a:extLst>
              <a:ext uri="{FF2B5EF4-FFF2-40B4-BE49-F238E27FC236}">
                <a16:creationId xmlns:a16="http://schemas.microsoft.com/office/drawing/2014/main" id="{BDD5A594-D852-43BB-B591-E9D902725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19B51A1E-902D-48AF-9020-955120F399B6}" type="slidenum">
              <a:rPr lang="bg-BG" smtClean="0">
                <a:solidFill>
                  <a:srgbClr val="FFFFFF"/>
                </a:solidFill>
              </a:rPr>
              <a:pPr/>
              <a:t>15</a:t>
            </a:fld>
            <a:endParaRPr lang="bg-BG">
              <a:solidFill>
                <a:srgbClr val="FFFFFF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9" y="0"/>
            <a:ext cx="4343886" cy="503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850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лавие 12"/>
          <p:cNvSpPr>
            <a:spLocks noGrp="1"/>
          </p:cNvSpPr>
          <p:nvPr>
            <p:ph type="title"/>
          </p:nvPr>
        </p:nvSpPr>
        <p:spPr>
          <a:xfrm>
            <a:off x="397328" y="587827"/>
            <a:ext cx="3467100" cy="728321"/>
          </a:xfrm>
        </p:spPr>
        <p:txBody>
          <a:bodyPr rtlCol="0"/>
          <a:lstStyle/>
          <a:p>
            <a:pPr rtl="0"/>
            <a:r>
              <a:rPr lang="bg-BG" b="1" dirty="0" smtClean="0">
                <a:solidFill>
                  <a:srgbClr val="7030A0"/>
                </a:solidFill>
              </a:rPr>
              <a:t>РЕЗУЛТАТИ</a:t>
            </a:r>
            <a:r>
              <a:rPr lang="bg-BG" dirty="0" smtClean="0"/>
              <a:t>:</a:t>
            </a:r>
            <a:endParaRPr lang="bg-BG" dirty="0"/>
          </a:p>
        </p:txBody>
      </p:sp>
      <p:sp>
        <p:nvSpPr>
          <p:cNvPr id="14" name="Контейнер на съдържание 13"/>
          <p:cNvSpPr>
            <a:spLocks noGrp="1"/>
          </p:cNvSpPr>
          <p:nvPr>
            <p:ph idx="1"/>
          </p:nvPr>
        </p:nvSpPr>
        <p:spPr>
          <a:xfrm>
            <a:off x="92528" y="1424940"/>
            <a:ext cx="6874329" cy="3584393"/>
          </a:xfrm>
        </p:spPr>
        <p:txBody>
          <a:bodyPr rtlCol="0">
            <a:normAutofit/>
          </a:bodyPr>
          <a:lstStyle/>
          <a:p>
            <a:pPr rtl="0"/>
            <a:r>
              <a:rPr lang="bg-BG" b="1" dirty="0" smtClean="0">
                <a:solidFill>
                  <a:srgbClr val="FF0000"/>
                </a:solidFill>
              </a:rPr>
              <a:t>Натрупаният опит;</a:t>
            </a:r>
          </a:p>
          <a:p>
            <a:pPr rtl="0"/>
            <a:r>
              <a:rPr lang="bg-BG" b="1" dirty="0" smtClean="0">
                <a:solidFill>
                  <a:srgbClr val="FF0000"/>
                </a:solidFill>
              </a:rPr>
              <a:t>Професионални умения;</a:t>
            </a:r>
          </a:p>
          <a:p>
            <a:pPr rtl="0"/>
            <a:r>
              <a:rPr lang="bg-BG" b="1" dirty="0" smtClean="0">
                <a:solidFill>
                  <a:srgbClr val="FF0000"/>
                </a:solidFill>
              </a:rPr>
              <a:t>Незабравими спомени;</a:t>
            </a:r>
          </a:p>
          <a:p>
            <a:pPr rtl="0"/>
            <a:r>
              <a:rPr lang="bg-BG" b="1" dirty="0" smtClean="0">
                <a:solidFill>
                  <a:srgbClr val="FF0000"/>
                </a:solidFill>
              </a:rPr>
              <a:t>Изпълнени задачи и осъществени цели.</a:t>
            </a:r>
            <a:endParaRPr lang="bg-BG" b="1" dirty="0">
              <a:solidFill>
                <a:srgbClr val="FF0000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943" y="261142"/>
            <a:ext cx="3519948" cy="2639961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03752"/>
            <a:ext cx="2586696" cy="2086897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6932" y="3927168"/>
            <a:ext cx="2198124" cy="2763481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982" y="3927168"/>
            <a:ext cx="2102239" cy="2763481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147" y="3328017"/>
            <a:ext cx="2521974" cy="336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59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2"/>
          <p:cNvSpPr>
            <a:spLocks noChangeArrowheads="1" noChangeShapeType="1" noTextEdit="1"/>
          </p:cNvSpPr>
          <p:nvPr/>
        </p:nvSpPr>
        <p:spPr bwMode="gray">
          <a:xfrm>
            <a:off x="5763985" y="4702628"/>
            <a:ext cx="6199415" cy="729342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98C723"/>
                </a:solidFill>
                <a:effectLst>
                  <a:outerShdw dist="53882" dir="2700000" algn="ctr" rotWithShape="0">
                    <a:prstClr val="black">
                      <a:alpha val="50000"/>
                    </a:prstClr>
                  </a:outerShdw>
                </a:effectLst>
                <a:latin typeface="Arial"/>
                <a:cs typeface="Arial"/>
              </a:rPr>
              <a:t>Благодарим </a:t>
            </a:r>
            <a:r>
              <a:rPr lang="ru-RU" sz="3600" b="1" kern="10" dirty="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98C723"/>
                </a:solidFill>
                <a:effectLst>
                  <a:outerShdw dist="53882" dir="2700000" algn="ctr" rotWithShape="0">
                    <a:prstClr val="black">
                      <a:alpha val="50000"/>
                    </a:prstClr>
                  </a:outerShdw>
                </a:effectLst>
                <a:latin typeface="Arial"/>
                <a:cs typeface="Arial"/>
              </a:rPr>
              <a:t>за внимание</a:t>
            </a:r>
            <a:r>
              <a:rPr lang="en-US" sz="3600" b="1" kern="10" dirty="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98C723"/>
                </a:solidFill>
                <a:effectLst>
                  <a:outerShdw dist="53882" dir="2700000" algn="ctr" rotWithShape="0">
                    <a:prstClr val="black">
                      <a:alpha val="50000"/>
                    </a:prstClr>
                  </a:outerShdw>
                </a:effectLst>
                <a:latin typeface="Arial"/>
                <a:cs typeface="Arial"/>
              </a:rPr>
              <a:t> !</a:t>
            </a:r>
            <a:endParaRPr lang="ru-RU" sz="3600" b="1" kern="10" dirty="0">
              <a:ln w="19050">
                <a:solidFill>
                  <a:srgbClr val="FFFFFF"/>
                </a:solidFill>
                <a:round/>
                <a:headEnd/>
                <a:tailEnd/>
              </a:ln>
              <a:solidFill>
                <a:srgbClr val="98C723"/>
              </a:solidFill>
              <a:effectLst>
                <a:outerShdw dist="53882" dir="2700000" algn="ctr" rotWithShape="0">
                  <a:prstClr val="black">
                    <a:alpha val="50000"/>
                  </a:prst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19300"/>
            <a:ext cx="2792184" cy="3216727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560" y="4158343"/>
            <a:ext cx="3639168" cy="269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155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Природна илюстрация 16: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627_TF03431377_TF03431377" id="{949AC398-3271-451C-9689-D43E99712843}" vid="{F58D95FB-041A-47E0-9DE2-505E39E67582}"/>
    </a:ext>
  </a:extLst>
</a:theme>
</file>

<file path=ppt/theme/theme2.xml><?xml version="1.0" encoding="utf-8"?>
<a:theme xmlns:a="http://schemas.openxmlformats.org/drawingml/2006/main" name="1_Природна илюстрация 16: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627_TF03431377_TF03431377" id="{949AC398-3271-451C-9689-D43E99712843}" vid="{F58D95FB-041A-47E0-9DE2-505E39E67582}"/>
    </a:ext>
  </a:extLst>
</a:theme>
</file>

<file path=ppt/theme/theme3.xml><?xml version="1.0" encoding="utf-8"?>
<a:theme xmlns:a="http://schemas.openxmlformats.org/drawingml/2006/main" name="Тема на Office">
  <a:themeElements>
    <a:clrScheme name="Custom 129">
      <a:dk1>
        <a:sysClr val="windowText" lastClr="000000"/>
      </a:dk1>
      <a:lt1>
        <a:srgbClr val="FFFFFF"/>
      </a:lt1>
      <a:dk2>
        <a:srgbClr val="3F3F3F"/>
      </a:dk2>
      <a:lt2>
        <a:srgbClr val="F2F2F2"/>
      </a:lt2>
      <a:accent1>
        <a:srgbClr val="25C6E3"/>
      </a:accent1>
      <a:accent2>
        <a:srgbClr val="E80554"/>
      </a:accent2>
      <a:accent3>
        <a:srgbClr val="A9E26F"/>
      </a:accent3>
      <a:accent4>
        <a:srgbClr val="EAD000"/>
      </a:accent4>
      <a:accent5>
        <a:srgbClr val="1A0F49"/>
      </a:accent5>
      <a:accent6>
        <a:srgbClr val="FF4A01"/>
      </a:accent6>
      <a:hlink>
        <a:srgbClr val="25C6E3"/>
      </a:hlink>
      <a:folHlink>
        <a:srgbClr val="25C6E3"/>
      </a:folHlink>
    </a:clrScheme>
    <a:fontScheme name="Custom 149">
      <a:majorFont>
        <a:latin typeface="Corbel"/>
        <a:ea typeface=""/>
        <a:cs typeface=""/>
      </a:majorFont>
      <a:minorFont>
        <a:latin typeface="Canda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19715406_TF16411250.potx" id="{FC1F416F-19CE-48E9-8BA9-57C82F8A61CA}" vid="{3441DD97-0D52-4F54-94BB-742F33D2266C}"/>
    </a:ext>
  </a:extLst>
</a:theme>
</file>

<file path=ppt/theme/theme4.xml><?xml version="1.0" encoding="utf-8"?>
<a:theme xmlns:a="http://schemas.openxmlformats.org/drawingml/2006/main" name="1_Тема на Office">
  <a:themeElements>
    <a:clrScheme name="Custom 129">
      <a:dk1>
        <a:sysClr val="windowText" lastClr="000000"/>
      </a:dk1>
      <a:lt1>
        <a:srgbClr val="FFFFFF"/>
      </a:lt1>
      <a:dk2>
        <a:srgbClr val="3F3F3F"/>
      </a:dk2>
      <a:lt2>
        <a:srgbClr val="F2F2F2"/>
      </a:lt2>
      <a:accent1>
        <a:srgbClr val="25C6E3"/>
      </a:accent1>
      <a:accent2>
        <a:srgbClr val="E80554"/>
      </a:accent2>
      <a:accent3>
        <a:srgbClr val="A9E26F"/>
      </a:accent3>
      <a:accent4>
        <a:srgbClr val="EAD000"/>
      </a:accent4>
      <a:accent5>
        <a:srgbClr val="1A0F49"/>
      </a:accent5>
      <a:accent6>
        <a:srgbClr val="FF4A01"/>
      </a:accent6>
      <a:hlink>
        <a:srgbClr val="25C6E3"/>
      </a:hlink>
      <a:folHlink>
        <a:srgbClr val="25C6E3"/>
      </a:folHlink>
    </a:clrScheme>
    <a:fontScheme name="Custom 149">
      <a:majorFont>
        <a:latin typeface="Corbel"/>
        <a:ea typeface=""/>
        <a:cs typeface=""/>
      </a:majorFont>
      <a:minorFont>
        <a:latin typeface="Canda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19715406_TF16411250.potx" id="{FC1F416F-19CE-48E9-8BA9-57C82F8A61CA}" vid="{3441DD97-0D52-4F54-94BB-742F33D2266C}"/>
    </a:ext>
  </a:extLst>
</a:theme>
</file>

<file path=ppt/theme/theme5.xml><?xml version="1.0" encoding="utf-8"?>
<a:theme xmlns:a="http://schemas.openxmlformats.org/drawingml/2006/main" name="2_Тема на Office">
  <a:themeElements>
    <a:clrScheme name="Custom 129">
      <a:dk1>
        <a:sysClr val="windowText" lastClr="000000"/>
      </a:dk1>
      <a:lt1>
        <a:srgbClr val="FFFFFF"/>
      </a:lt1>
      <a:dk2>
        <a:srgbClr val="3F3F3F"/>
      </a:dk2>
      <a:lt2>
        <a:srgbClr val="F2F2F2"/>
      </a:lt2>
      <a:accent1>
        <a:srgbClr val="25C6E3"/>
      </a:accent1>
      <a:accent2>
        <a:srgbClr val="E80554"/>
      </a:accent2>
      <a:accent3>
        <a:srgbClr val="A9E26F"/>
      </a:accent3>
      <a:accent4>
        <a:srgbClr val="EAD000"/>
      </a:accent4>
      <a:accent5>
        <a:srgbClr val="1A0F49"/>
      </a:accent5>
      <a:accent6>
        <a:srgbClr val="FF4A01"/>
      </a:accent6>
      <a:hlink>
        <a:srgbClr val="25C6E3"/>
      </a:hlink>
      <a:folHlink>
        <a:srgbClr val="25C6E3"/>
      </a:folHlink>
    </a:clrScheme>
    <a:fontScheme name="Custom 149">
      <a:majorFont>
        <a:latin typeface="Corbel"/>
        <a:ea typeface=""/>
        <a:cs typeface=""/>
      </a:majorFont>
      <a:minorFont>
        <a:latin typeface="Canda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19715406_TF16411250.potx" id="{FC1F416F-19CE-48E9-8BA9-57C82F8A61CA}" vid="{3441DD97-0D52-4F54-94BB-742F33D2266C}"/>
    </a:ext>
  </a:extLst>
</a:theme>
</file>

<file path=ppt/theme/theme6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Тема Office">
  <a:themeElements>
    <a:clrScheme name="Составная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235</Words>
  <Application>Microsoft Office PowerPoint</Application>
  <PresentationFormat>Widescreen</PresentationFormat>
  <Paragraphs>43</Paragraphs>
  <Slides>17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17</vt:i4>
      </vt:variant>
    </vt:vector>
  </HeadingPairs>
  <TitlesOfParts>
    <vt:vector size="33" baseType="lpstr">
      <vt:lpstr>Arial</vt:lpstr>
      <vt:lpstr>Calibri</vt:lpstr>
      <vt:lpstr>Calibri Light</vt:lpstr>
      <vt:lpstr>Candara</vt:lpstr>
      <vt:lpstr>Corbel</vt:lpstr>
      <vt:lpstr>Segoe Print</vt:lpstr>
      <vt:lpstr>Times New Roman</vt:lpstr>
      <vt:lpstr>Природна илюстрация 16:9</vt:lpstr>
      <vt:lpstr>1_Природна илюстрация 16:9</vt:lpstr>
      <vt:lpstr>Тема на Office</vt:lpstr>
      <vt:lpstr>1_Тема на Office</vt:lpstr>
      <vt:lpstr>2_Тема на Office</vt:lpstr>
      <vt:lpstr>Modèle par défaut</vt:lpstr>
      <vt:lpstr>1_Modèle par défaut</vt:lpstr>
      <vt:lpstr>Тема Office</vt:lpstr>
      <vt:lpstr>2_Тема Office</vt:lpstr>
      <vt:lpstr>„РЪКА ЗА РЪКА КЪМ ПОЗНАНИЯ, УМЕНИЯ И УСПЕХ“ проект № 2020-1-BG01-KA102-078103 </vt:lpstr>
      <vt:lpstr>ЦЕЛИ:</vt:lpstr>
      <vt:lpstr>В периода 1 юли – 31 юли 2021г.  18 ученици, обучаващи се в специалността „Механизация на селското стопанство“,  имаха възможността да проведат практическо обучение в сервизи в  гр. Сарагоса, Испания.</vt:lpstr>
      <vt:lpstr>PowerPoint Presentation</vt:lpstr>
      <vt:lpstr>PowerPoint Presentation</vt:lpstr>
      <vt:lpstr>Сарагоса е петият по големина град в Испания и има 2000 годишна история.  </vt:lpstr>
      <vt:lpstr>PowerPoint Presentation</vt:lpstr>
      <vt:lpstr>Нашите ученици усвояваха знания, умения и професионални  компетентности.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На финала учениците получиха сертификат Europass мобилност и сертификат за завършено обучение и придобити професионални умения. </vt:lpstr>
      <vt:lpstr>Придружаващите учители имаха възможността да обменят добри практики с екипа на партниращата испанска организация Мундус. </vt:lpstr>
      <vt:lpstr>РЕЗУЛТАТИ: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Оформление със заглавие, съдържание и списък</dc:title>
  <dc:creator>Natalia Ivanova</dc:creator>
  <cp:lastModifiedBy>Nely Petrova</cp:lastModifiedBy>
  <cp:revision>27</cp:revision>
  <dcterms:created xsi:type="dcterms:W3CDTF">2021-09-30T10:13:03Z</dcterms:created>
  <dcterms:modified xsi:type="dcterms:W3CDTF">2021-10-07T12:58:06Z</dcterms:modified>
</cp:coreProperties>
</file>